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79" r:id="rId3"/>
    <p:sldId id="257" r:id="rId4"/>
    <p:sldId id="260" r:id="rId5"/>
    <p:sldId id="258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5" r:id="rId25"/>
    <p:sldId id="280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3A367-192F-4A05-B263-33CB4C23C69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586C0-67F2-42F7-AB04-53DB57E836EE}">
      <dgm:prSet phldrT="[Text]"/>
      <dgm:spPr/>
      <dgm:t>
        <a:bodyPr/>
        <a:lstStyle/>
        <a:p>
          <a:r>
            <a:rPr lang="nl-BE" dirty="0" err="1"/>
            <a:t>Eficaz</a:t>
          </a:r>
          <a:endParaRPr lang="en-US" dirty="0"/>
        </a:p>
      </dgm:t>
    </dgm:pt>
    <dgm:pt modelId="{CD3D4338-5D06-43D9-8DBC-09179DA856D4}" type="parTrans" cxnId="{E22808A5-DB55-42BF-83E8-0492EA8E2A55}">
      <dgm:prSet/>
      <dgm:spPr/>
      <dgm:t>
        <a:bodyPr/>
        <a:lstStyle/>
        <a:p>
          <a:endParaRPr lang="en-US"/>
        </a:p>
      </dgm:t>
    </dgm:pt>
    <dgm:pt modelId="{2A9BE1BB-8106-4187-B23A-D00B3B8725C4}" type="sibTrans" cxnId="{E22808A5-DB55-42BF-83E8-0492EA8E2A55}">
      <dgm:prSet/>
      <dgm:spPr/>
      <dgm:t>
        <a:bodyPr/>
        <a:lstStyle/>
        <a:p>
          <a:endParaRPr lang="en-US"/>
        </a:p>
      </dgm:t>
    </dgm:pt>
    <dgm:pt modelId="{49ABCFE2-BFE1-4230-AD02-7EBD206BD944}">
      <dgm:prSet phldrT="[Text]"/>
      <dgm:spPr/>
      <dgm:t>
        <a:bodyPr/>
        <a:lstStyle/>
        <a:p>
          <a:r>
            <a:rPr lang="nl-BE" dirty="0" err="1"/>
            <a:t>Fácil</a:t>
          </a:r>
          <a:r>
            <a:rPr lang="nl-BE" dirty="0"/>
            <a:t> de </a:t>
          </a:r>
          <a:r>
            <a:rPr lang="nl-BE" dirty="0" err="1"/>
            <a:t>aplicar</a:t>
          </a:r>
          <a:endParaRPr lang="en-US" dirty="0"/>
        </a:p>
      </dgm:t>
    </dgm:pt>
    <dgm:pt modelId="{7DEBBE1A-BB81-4043-961C-5D77DDCF6835}" type="parTrans" cxnId="{28B5FC2B-B7A0-4F73-9F61-848DE93AFEDD}">
      <dgm:prSet/>
      <dgm:spPr/>
      <dgm:t>
        <a:bodyPr/>
        <a:lstStyle/>
        <a:p>
          <a:endParaRPr lang="en-US"/>
        </a:p>
      </dgm:t>
    </dgm:pt>
    <dgm:pt modelId="{C8D19FAC-7926-4F25-A2DF-9C9625BCB50E}" type="sibTrans" cxnId="{28B5FC2B-B7A0-4F73-9F61-848DE93AFEDD}">
      <dgm:prSet/>
      <dgm:spPr/>
      <dgm:t>
        <a:bodyPr/>
        <a:lstStyle/>
        <a:p>
          <a:endParaRPr lang="en-US"/>
        </a:p>
      </dgm:t>
    </dgm:pt>
    <dgm:pt modelId="{0E16B8CC-BCCD-4EAB-992F-5889BCE2AC0C}">
      <dgm:prSet phldrT="[Text]"/>
      <dgm:spPr/>
      <dgm:t>
        <a:bodyPr/>
        <a:lstStyle/>
        <a:p>
          <a:r>
            <a:rPr lang="nl-BE" dirty="0" err="1"/>
            <a:t>Telepatía</a:t>
          </a:r>
          <a:endParaRPr lang="en-US" dirty="0"/>
        </a:p>
      </dgm:t>
    </dgm:pt>
    <dgm:pt modelId="{ABC6DCF5-2D4D-4858-BB93-E7761B2D954D}" type="parTrans" cxnId="{2D4D2522-322E-4058-AA60-C4D788E3E612}">
      <dgm:prSet/>
      <dgm:spPr/>
      <dgm:t>
        <a:bodyPr/>
        <a:lstStyle/>
        <a:p>
          <a:endParaRPr lang="en-US"/>
        </a:p>
      </dgm:t>
    </dgm:pt>
    <dgm:pt modelId="{797509AF-1EF3-4CC8-9411-93A8BD8ADDD9}" type="sibTrans" cxnId="{2D4D2522-322E-4058-AA60-C4D788E3E612}">
      <dgm:prSet/>
      <dgm:spPr/>
      <dgm:t>
        <a:bodyPr/>
        <a:lstStyle/>
        <a:p>
          <a:endParaRPr lang="en-US"/>
        </a:p>
      </dgm:t>
    </dgm:pt>
    <dgm:pt modelId="{1F9F8105-B46F-42ED-AC26-44932A536171}">
      <dgm:prSet phldrT="[Text]"/>
      <dgm:spPr/>
      <dgm:t>
        <a:bodyPr/>
        <a:lstStyle/>
        <a:p>
          <a:r>
            <a:rPr lang="nl-BE" dirty="0" err="1"/>
            <a:t>Fácil</a:t>
          </a:r>
          <a:r>
            <a:rPr lang="nl-BE" dirty="0"/>
            <a:t> de </a:t>
          </a:r>
          <a:r>
            <a:rPr lang="nl-BE" dirty="0" err="1"/>
            <a:t>entender</a:t>
          </a:r>
          <a:endParaRPr lang="en-US" dirty="0"/>
        </a:p>
      </dgm:t>
    </dgm:pt>
    <dgm:pt modelId="{32B96344-71AA-497E-B98B-BABE49284584}" type="parTrans" cxnId="{8800DF16-2FD1-4FB9-9F7A-084B13115831}">
      <dgm:prSet/>
      <dgm:spPr/>
      <dgm:t>
        <a:bodyPr/>
        <a:lstStyle/>
        <a:p>
          <a:endParaRPr lang="en-US"/>
        </a:p>
      </dgm:t>
    </dgm:pt>
    <dgm:pt modelId="{489BE156-376A-4312-87EB-314E443B1E90}" type="sibTrans" cxnId="{8800DF16-2FD1-4FB9-9F7A-084B13115831}">
      <dgm:prSet/>
      <dgm:spPr/>
      <dgm:t>
        <a:bodyPr/>
        <a:lstStyle/>
        <a:p>
          <a:endParaRPr lang="en-US"/>
        </a:p>
      </dgm:t>
    </dgm:pt>
    <dgm:pt modelId="{EE7A629A-719E-4E89-91B2-CDD256AC7E90}">
      <dgm:prSet phldrT="[Text]"/>
      <dgm:spPr/>
      <dgm:t>
        <a:bodyPr/>
        <a:lstStyle/>
        <a:p>
          <a:r>
            <a:rPr lang="nl-BE" dirty="0" err="1"/>
            <a:t>Magia</a:t>
          </a:r>
          <a:endParaRPr lang="en-US" dirty="0"/>
        </a:p>
      </dgm:t>
    </dgm:pt>
    <dgm:pt modelId="{9F483B14-2918-417D-AC5E-6C72D20B8A96}" type="parTrans" cxnId="{FA77792A-CEB4-449D-87F9-3C7FE95BE159}">
      <dgm:prSet/>
      <dgm:spPr/>
      <dgm:t>
        <a:bodyPr/>
        <a:lstStyle/>
        <a:p>
          <a:endParaRPr lang="en-US"/>
        </a:p>
      </dgm:t>
    </dgm:pt>
    <dgm:pt modelId="{2427F4C0-6BCE-486E-9F32-076453DAB50A}" type="sibTrans" cxnId="{FA77792A-CEB4-449D-87F9-3C7FE95BE159}">
      <dgm:prSet/>
      <dgm:spPr/>
      <dgm:t>
        <a:bodyPr/>
        <a:lstStyle/>
        <a:p>
          <a:endParaRPr lang="en-US"/>
        </a:p>
      </dgm:t>
    </dgm:pt>
    <dgm:pt modelId="{84D29ECD-BE2E-49BE-9DE4-985AD1FC8870}" type="pres">
      <dgm:prSet presAssocID="{1553A367-192F-4A05-B263-33CB4C23C690}" presName="Name0" presStyleCnt="0">
        <dgm:presLayoutVars>
          <dgm:chMax/>
          <dgm:chPref/>
          <dgm:dir/>
          <dgm:animLvl val="lvl"/>
        </dgm:presLayoutVars>
      </dgm:prSet>
      <dgm:spPr/>
    </dgm:pt>
    <dgm:pt modelId="{AC178C76-3B91-4A5C-8DC5-05814E794C24}" type="pres">
      <dgm:prSet presAssocID="{659586C0-67F2-42F7-AB04-53DB57E836EE}" presName="composite" presStyleCnt="0"/>
      <dgm:spPr/>
    </dgm:pt>
    <dgm:pt modelId="{676302CF-79FB-477F-887B-1042B3FDA6B3}" type="pres">
      <dgm:prSet presAssocID="{659586C0-67F2-42F7-AB04-53DB57E836EE}" presName="Parent1" presStyleLbl="node1" presStyleIdx="0" presStyleCnt="10">
        <dgm:presLayoutVars>
          <dgm:chMax val="1"/>
          <dgm:chPref val="1"/>
          <dgm:bulletEnabled val="1"/>
        </dgm:presLayoutVars>
      </dgm:prSet>
      <dgm:spPr/>
    </dgm:pt>
    <dgm:pt modelId="{396DA127-C90B-4BF7-8E10-EEF6866B01F2}" type="pres">
      <dgm:prSet presAssocID="{659586C0-67F2-42F7-AB04-53DB57E836EE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2245F9BC-7D17-427D-8D29-B71A18B15228}" type="pres">
      <dgm:prSet presAssocID="{659586C0-67F2-42F7-AB04-53DB57E836EE}" presName="BalanceSpacing" presStyleCnt="0"/>
      <dgm:spPr/>
    </dgm:pt>
    <dgm:pt modelId="{42CB7402-D5E3-430E-A109-ED0EA5348BF8}" type="pres">
      <dgm:prSet presAssocID="{659586C0-67F2-42F7-AB04-53DB57E836EE}" presName="BalanceSpacing1" presStyleCnt="0"/>
      <dgm:spPr/>
    </dgm:pt>
    <dgm:pt modelId="{0202AA13-75AB-4306-97A7-37A635EA38D1}" type="pres">
      <dgm:prSet presAssocID="{2A9BE1BB-8106-4187-B23A-D00B3B8725C4}" presName="Accent1Text" presStyleLbl="node1" presStyleIdx="1" presStyleCnt="10"/>
      <dgm:spPr/>
    </dgm:pt>
    <dgm:pt modelId="{C297AEE6-269E-44EC-81C7-E7AF6B7B2E3A}" type="pres">
      <dgm:prSet presAssocID="{2A9BE1BB-8106-4187-B23A-D00B3B8725C4}" presName="spaceBetweenRectangles" presStyleCnt="0"/>
      <dgm:spPr/>
    </dgm:pt>
    <dgm:pt modelId="{2ED55007-8D59-4135-BDF4-10113FFAB632}" type="pres">
      <dgm:prSet presAssocID="{1F9F8105-B46F-42ED-AC26-44932A536171}" presName="composite" presStyleCnt="0"/>
      <dgm:spPr/>
    </dgm:pt>
    <dgm:pt modelId="{9E9EE3DB-D94C-4F37-920C-18961D070B21}" type="pres">
      <dgm:prSet presAssocID="{1F9F8105-B46F-42ED-AC26-44932A536171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</dgm:pt>
    <dgm:pt modelId="{A6D09BC5-61CB-41E9-B9EF-FB368158F639}" type="pres">
      <dgm:prSet presAssocID="{1F9F8105-B46F-42ED-AC26-44932A536171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4A6397CA-3565-4E12-9F5E-B2C0A8AE7CEC}" type="pres">
      <dgm:prSet presAssocID="{1F9F8105-B46F-42ED-AC26-44932A536171}" presName="BalanceSpacing" presStyleCnt="0"/>
      <dgm:spPr/>
    </dgm:pt>
    <dgm:pt modelId="{3A93CFE9-C9F6-4D83-824C-9B149A11B5D8}" type="pres">
      <dgm:prSet presAssocID="{1F9F8105-B46F-42ED-AC26-44932A536171}" presName="BalanceSpacing1" presStyleCnt="0"/>
      <dgm:spPr/>
    </dgm:pt>
    <dgm:pt modelId="{13570D26-7EF6-4A17-BF64-2E3B7E813830}" type="pres">
      <dgm:prSet presAssocID="{489BE156-376A-4312-87EB-314E443B1E90}" presName="Accent1Text" presStyleLbl="node1" presStyleIdx="3" presStyleCnt="10"/>
      <dgm:spPr/>
    </dgm:pt>
    <dgm:pt modelId="{DC74843B-828A-418B-A081-41E34316DED2}" type="pres">
      <dgm:prSet presAssocID="{489BE156-376A-4312-87EB-314E443B1E90}" presName="spaceBetweenRectangles" presStyleCnt="0"/>
      <dgm:spPr/>
    </dgm:pt>
    <dgm:pt modelId="{D7516F6C-3815-4E7C-818D-C572C7844B76}" type="pres">
      <dgm:prSet presAssocID="{49ABCFE2-BFE1-4230-AD02-7EBD206BD944}" presName="composite" presStyleCnt="0"/>
      <dgm:spPr/>
    </dgm:pt>
    <dgm:pt modelId="{34797B37-C38D-40F8-BE59-15F48CF5715F}" type="pres">
      <dgm:prSet presAssocID="{49ABCFE2-BFE1-4230-AD02-7EBD206BD944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</dgm:pt>
    <dgm:pt modelId="{3FBFDC13-DF71-4261-8A42-2F8BC5A1D6E6}" type="pres">
      <dgm:prSet presAssocID="{49ABCFE2-BFE1-4230-AD02-7EBD206BD944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332CCC43-E7D2-4AB6-BEA9-5750A90E8DE3}" type="pres">
      <dgm:prSet presAssocID="{49ABCFE2-BFE1-4230-AD02-7EBD206BD944}" presName="BalanceSpacing" presStyleCnt="0"/>
      <dgm:spPr/>
    </dgm:pt>
    <dgm:pt modelId="{594591B3-CB6C-4275-8203-379DE6EA0B6E}" type="pres">
      <dgm:prSet presAssocID="{49ABCFE2-BFE1-4230-AD02-7EBD206BD944}" presName="BalanceSpacing1" presStyleCnt="0"/>
      <dgm:spPr/>
    </dgm:pt>
    <dgm:pt modelId="{E2759D9E-397E-4F14-9E64-0B8FBEB72D08}" type="pres">
      <dgm:prSet presAssocID="{C8D19FAC-7926-4F25-A2DF-9C9625BCB50E}" presName="Accent1Text" presStyleLbl="node1" presStyleIdx="5" presStyleCnt="10"/>
      <dgm:spPr/>
    </dgm:pt>
    <dgm:pt modelId="{D18A1871-10BB-4376-9E0A-C73C7F4926E0}" type="pres">
      <dgm:prSet presAssocID="{C8D19FAC-7926-4F25-A2DF-9C9625BCB50E}" presName="spaceBetweenRectangles" presStyleCnt="0"/>
      <dgm:spPr/>
    </dgm:pt>
    <dgm:pt modelId="{45D7B2C4-F81F-49AC-89D2-78F9E9F9E2B6}" type="pres">
      <dgm:prSet presAssocID="{0E16B8CC-BCCD-4EAB-992F-5889BCE2AC0C}" presName="composite" presStyleCnt="0"/>
      <dgm:spPr/>
    </dgm:pt>
    <dgm:pt modelId="{E331FF70-B153-4E18-BE91-F269404B9199}" type="pres">
      <dgm:prSet presAssocID="{0E16B8CC-BCCD-4EAB-992F-5889BCE2AC0C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</dgm:pt>
    <dgm:pt modelId="{D1812F6B-67E7-49CE-9CAD-A6ADB7833FC4}" type="pres">
      <dgm:prSet presAssocID="{0E16B8CC-BCCD-4EAB-992F-5889BCE2AC0C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3D206B9E-8B67-4168-A0D7-67E6E417B489}" type="pres">
      <dgm:prSet presAssocID="{0E16B8CC-BCCD-4EAB-992F-5889BCE2AC0C}" presName="BalanceSpacing" presStyleCnt="0"/>
      <dgm:spPr/>
    </dgm:pt>
    <dgm:pt modelId="{A0679E84-D57D-4DF9-ACFE-73DFB79678EB}" type="pres">
      <dgm:prSet presAssocID="{0E16B8CC-BCCD-4EAB-992F-5889BCE2AC0C}" presName="BalanceSpacing1" presStyleCnt="0"/>
      <dgm:spPr/>
    </dgm:pt>
    <dgm:pt modelId="{A39163EE-A926-4037-BA03-C6A95D6750F1}" type="pres">
      <dgm:prSet presAssocID="{797509AF-1EF3-4CC8-9411-93A8BD8ADDD9}" presName="Accent1Text" presStyleLbl="node1" presStyleIdx="7" presStyleCnt="10"/>
      <dgm:spPr/>
    </dgm:pt>
    <dgm:pt modelId="{3554411A-BC28-4B61-9618-410C9CE3247D}" type="pres">
      <dgm:prSet presAssocID="{797509AF-1EF3-4CC8-9411-93A8BD8ADDD9}" presName="spaceBetweenRectangles" presStyleCnt="0"/>
      <dgm:spPr/>
    </dgm:pt>
    <dgm:pt modelId="{A0645A9B-D4AD-4D9A-8CE4-ABE13D0A8415}" type="pres">
      <dgm:prSet presAssocID="{EE7A629A-719E-4E89-91B2-CDD256AC7E90}" presName="composite" presStyleCnt="0"/>
      <dgm:spPr/>
    </dgm:pt>
    <dgm:pt modelId="{410DED75-8366-408E-8EFD-0B454705D821}" type="pres">
      <dgm:prSet presAssocID="{EE7A629A-719E-4E89-91B2-CDD256AC7E90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</dgm:pt>
    <dgm:pt modelId="{591B7417-64A0-4CF0-A852-9CAD7BCAFDE8}" type="pres">
      <dgm:prSet presAssocID="{EE7A629A-719E-4E89-91B2-CDD256AC7E90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6E2F800-A70E-4CE0-8BF6-C840FF5D98DE}" type="pres">
      <dgm:prSet presAssocID="{EE7A629A-719E-4E89-91B2-CDD256AC7E90}" presName="BalanceSpacing" presStyleCnt="0"/>
      <dgm:spPr/>
    </dgm:pt>
    <dgm:pt modelId="{2C0F5756-0A85-40D9-AC6A-6B4A4B0270C6}" type="pres">
      <dgm:prSet presAssocID="{EE7A629A-719E-4E89-91B2-CDD256AC7E90}" presName="BalanceSpacing1" presStyleCnt="0"/>
      <dgm:spPr/>
    </dgm:pt>
    <dgm:pt modelId="{3AF992AA-5060-49AE-BEAE-7DCBC88595D1}" type="pres">
      <dgm:prSet presAssocID="{2427F4C0-6BCE-486E-9F32-076453DAB50A}" presName="Accent1Text" presStyleLbl="node1" presStyleIdx="9" presStyleCnt="10"/>
      <dgm:spPr/>
    </dgm:pt>
  </dgm:ptLst>
  <dgm:cxnLst>
    <dgm:cxn modelId="{E8971AE6-43DC-440C-A73D-97A7A699F56A}" type="presOf" srcId="{0E16B8CC-BCCD-4EAB-992F-5889BCE2AC0C}" destId="{E331FF70-B153-4E18-BE91-F269404B9199}" srcOrd="0" destOrd="0" presId="urn:microsoft.com/office/officeart/2008/layout/AlternatingHexagons"/>
    <dgm:cxn modelId="{FA77792A-CEB4-449D-87F9-3C7FE95BE159}" srcId="{1553A367-192F-4A05-B263-33CB4C23C690}" destId="{EE7A629A-719E-4E89-91B2-CDD256AC7E90}" srcOrd="4" destOrd="0" parTransId="{9F483B14-2918-417D-AC5E-6C72D20B8A96}" sibTransId="{2427F4C0-6BCE-486E-9F32-076453DAB50A}"/>
    <dgm:cxn modelId="{106DE719-D699-4A85-94F2-5C5484944049}" type="presOf" srcId="{659586C0-67F2-42F7-AB04-53DB57E836EE}" destId="{676302CF-79FB-477F-887B-1042B3FDA6B3}" srcOrd="0" destOrd="0" presId="urn:microsoft.com/office/officeart/2008/layout/AlternatingHexagons"/>
    <dgm:cxn modelId="{6ECD3DFD-BA09-4688-938B-765BE8B8FD83}" type="presOf" srcId="{1553A367-192F-4A05-B263-33CB4C23C690}" destId="{84D29ECD-BE2E-49BE-9DE4-985AD1FC8870}" srcOrd="0" destOrd="0" presId="urn:microsoft.com/office/officeart/2008/layout/AlternatingHexagons"/>
    <dgm:cxn modelId="{28B5FC2B-B7A0-4F73-9F61-848DE93AFEDD}" srcId="{1553A367-192F-4A05-B263-33CB4C23C690}" destId="{49ABCFE2-BFE1-4230-AD02-7EBD206BD944}" srcOrd="2" destOrd="0" parTransId="{7DEBBE1A-BB81-4043-961C-5D77DDCF6835}" sibTransId="{C8D19FAC-7926-4F25-A2DF-9C9625BCB50E}"/>
    <dgm:cxn modelId="{2D4D2522-322E-4058-AA60-C4D788E3E612}" srcId="{1553A367-192F-4A05-B263-33CB4C23C690}" destId="{0E16B8CC-BCCD-4EAB-992F-5889BCE2AC0C}" srcOrd="3" destOrd="0" parTransId="{ABC6DCF5-2D4D-4858-BB93-E7761B2D954D}" sibTransId="{797509AF-1EF3-4CC8-9411-93A8BD8ADDD9}"/>
    <dgm:cxn modelId="{775827E5-7953-4BAE-8CFB-2630386AEF75}" type="presOf" srcId="{2A9BE1BB-8106-4187-B23A-D00B3B8725C4}" destId="{0202AA13-75AB-4306-97A7-37A635EA38D1}" srcOrd="0" destOrd="0" presId="urn:microsoft.com/office/officeart/2008/layout/AlternatingHexagons"/>
    <dgm:cxn modelId="{4431F6BD-8714-4AD5-9F1E-2D7A32908F38}" type="presOf" srcId="{1F9F8105-B46F-42ED-AC26-44932A536171}" destId="{9E9EE3DB-D94C-4F37-920C-18961D070B21}" srcOrd="0" destOrd="0" presId="urn:microsoft.com/office/officeart/2008/layout/AlternatingHexagons"/>
    <dgm:cxn modelId="{F5430F56-1BB4-4F68-91F5-91A0B3E5DB1E}" type="presOf" srcId="{2427F4C0-6BCE-486E-9F32-076453DAB50A}" destId="{3AF992AA-5060-49AE-BEAE-7DCBC88595D1}" srcOrd="0" destOrd="0" presId="urn:microsoft.com/office/officeart/2008/layout/AlternatingHexagons"/>
    <dgm:cxn modelId="{B1DA1F64-6119-4087-ACDC-2FF2BFFB98A6}" type="presOf" srcId="{EE7A629A-719E-4E89-91B2-CDD256AC7E90}" destId="{410DED75-8366-408E-8EFD-0B454705D821}" srcOrd="0" destOrd="0" presId="urn:microsoft.com/office/officeart/2008/layout/AlternatingHexagons"/>
    <dgm:cxn modelId="{B4DA090F-F5D4-4E0C-A6CC-5DB20DD6D7D8}" type="presOf" srcId="{797509AF-1EF3-4CC8-9411-93A8BD8ADDD9}" destId="{A39163EE-A926-4037-BA03-C6A95D6750F1}" srcOrd="0" destOrd="0" presId="urn:microsoft.com/office/officeart/2008/layout/AlternatingHexagons"/>
    <dgm:cxn modelId="{F40DC32F-5D54-4530-9F5B-7E4657886077}" type="presOf" srcId="{C8D19FAC-7926-4F25-A2DF-9C9625BCB50E}" destId="{E2759D9E-397E-4F14-9E64-0B8FBEB72D08}" srcOrd="0" destOrd="0" presId="urn:microsoft.com/office/officeart/2008/layout/AlternatingHexagons"/>
    <dgm:cxn modelId="{D420C7FB-C242-4A50-8A0B-55F2336745BB}" type="presOf" srcId="{49ABCFE2-BFE1-4230-AD02-7EBD206BD944}" destId="{34797B37-C38D-40F8-BE59-15F48CF5715F}" srcOrd="0" destOrd="0" presId="urn:microsoft.com/office/officeart/2008/layout/AlternatingHexagons"/>
    <dgm:cxn modelId="{E22808A5-DB55-42BF-83E8-0492EA8E2A55}" srcId="{1553A367-192F-4A05-B263-33CB4C23C690}" destId="{659586C0-67F2-42F7-AB04-53DB57E836EE}" srcOrd="0" destOrd="0" parTransId="{CD3D4338-5D06-43D9-8DBC-09179DA856D4}" sibTransId="{2A9BE1BB-8106-4187-B23A-D00B3B8725C4}"/>
    <dgm:cxn modelId="{8800DF16-2FD1-4FB9-9F7A-084B13115831}" srcId="{1553A367-192F-4A05-B263-33CB4C23C690}" destId="{1F9F8105-B46F-42ED-AC26-44932A536171}" srcOrd="1" destOrd="0" parTransId="{32B96344-71AA-497E-B98B-BABE49284584}" sibTransId="{489BE156-376A-4312-87EB-314E443B1E90}"/>
    <dgm:cxn modelId="{5F6ABA35-7640-42F5-BDAE-06384E537028}" type="presOf" srcId="{489BE156-376A-4312-87EB-314E443B1E90}" destId="{13570D26-7EF6-4A17-BF64-2E3B7E813830}" srcOrd="0" destOrd="0" presId="urn:microsoft.com/office/officeart/2008/layout/AlternatingHexagons"/>
    <dgm:cxn modelId="{74AF247F-4E11-445E-B6B6-71641DE6D984}" type="presParOf" srcId="{84D29ECD-BE2E-49BE-9DE4-985AD1FC8870}" destId="{AC178C76-3B91-4A5C-8DC5-05814E794C24}" srcOrd="0" destOrd="0" presId="urn:microsoft.com/office/officeart/2008/layout/AlternatingHexagons"/>
    <dgm:cxn modelId="{48C16352-B805-4532-A590-1CFB5286A845}" type="presParOf" srcId="{AC178C76-3B91-4A5C-8DC5-05814E794C24}" destId="{676302CF-79FB-477F-887B-1042B3FDA6B3}" srcOrd="0" destOrd="0" presId="urn:microsoft.com/office/officeart/2008/layout/AlternatingHexagons"/>
    <dgm:cxn modelId="{BD108523-6D19-4356-AEDF-A7D4297850FC}" type="presParOf" srcId="{AC178C76-3B91-4A5C-8DC5-05814E794C24}" destId="{396DA127-C90B-4BF7-8E10-EEF6866B01F2}" srcOrd="1" destOrd="0" presId="urn:microsoft.com/office/officeart/2008/layout/AlternatingHexagons"/>
    <dgm:cxn modelId="{48A0B408-948B-4E0A-8944-ABCD76435D90}" type="presParOf" srcId="{AC178C76-3B91-4A5C-8DC5-05814E794C24}" destId="{2245F9BC-7D17-427D-8D29-B71A18B15228}" srcOrd="2" destOrd="0" presId="urn:microsoft.com/office/officeart/2008/layout/AlternatingHexagons"/>
    <dgm:cxn modelId="{0D5CBAA3-EFF1-44A9-822B-52151D454E07}" type="presParOf" srcId="{AC178C76-3B91-4A5C-8DC5-05814E794C24}" destId="{42CB7402-D5E3-430E-A109-ED0EA5348BF8}" srcOrd="3" destOrd="0" presId="urn:microsoft.com/office/officeart/2008/layout/AlternatingHexagons"/>
    <dgm:cxn modelId="{A0EFFDCA-8AF9-4E6A-89B2-8ED704EE2225}" type="presParOf" srcId="{AC178C76-3B91-4A5C-8DC5-05814E794C24}" destId="{0202AA13-75AB-4306-97A7-37A635EA38D1}" srcOrd="4" destOrd="0" presId="urn:microsoft.com/office/officeart/2008/layout/AlternatingHexagons"/>
    <dgm:cxn modelId="{FB9DB8A3-91F4-43DE-AB40-3CB1AC1E5ED4}" type="presParOf" srcId="{84D29ECD-BE2E-49BE-9DE4-985AD1FC8870}" destId="{C297AEE6-269E-44EC-81C7-E7AF6B7B2E3A}" srcOrd="1" destOrd="0" presId="urn:microsoft.com/office/officeart/2008/layout/AlternatingHexagons"/>
    <dgm:cxn modelId="{F59BDFA0-9DA2-44E7-BFCE-D9CE85D861AA}" type="presParOf" srcId="{84D29ECD-BE2E-49BE-9DE4-985AD1FC8870}" destId="{2ED55007-8D59-4135-BDF4-10113FFAB632}" srcOrd="2" destOrd="0" presId="urn:microsoft.com/office/officeart/2008/layout/AlternatingHexagons"/>
    <dgm:cxn modelId="{F79F88B0-E81D-413B-80F2-5A75EC69CA2F}" type="presParOf" srcId="{2ED55007-8D59-4135-BDF4-10113FFAB632}" destId="{9E9EE3DB-D94C-4F37-920C-18961D070B21}" srcOrd="0" destOrd="0" presId="urn:microsoft.com/office/officeart/2008/layout/AlternatingHexagons"/>
    <dgm:cxn modelId="{75BB8F20-ADF1-4659-B01A-6E4E93530D7E}" type="presParOf" srcId="{2ED55007-8D59-4135-BDF4-10113FFAB632}" destId="{A6D09BC5-61CB-41E9-B9EF-FB368158F639}" srcOrd="1" destOrd="0" presId="urn:microsoft.com/office/officeart/2008/layout/AlternatingHexagons"/>
    <dgm:cxn modelId="{6315BE0E-B5FA-4080-8662-6F9FCBC10C07}" type="presParOf" srcId="{2ED55007-8D59-4135-BDF4-10113FFAB632}" destId="{4A6397CA-3565-4E12-9F5E-B2C0A8AE7CEC}" srcOrd="2" destOrd="0" presId="urn:microsoft.com/office/officeart/2008/layout/AlternatingHexagons"/>
    <dgm:cxn modelId="{47358BEA-2774-473E-A96F-DC9E5ADB309F}" type="presParOf" srcId="{2ED55007-8D59-4135-BDF4-10113FFAB632}" destId="{3A93CFE9-C9F6-4D83-824C-9B149A11B5D8}" srcOrd="3" destOrd="0" presId="urn:microsoft.com/office/officeart/2008/layout/AlternatingHexagons"/>
    <dgm:cxn modelId="{0D117015-DC78-4678-B765-A5CA6F27C7C5}" type="presParOf" srcId="{2ED55007-8D59-4135-BDF4-10113FFAB632}" destId="{13570D26-7EF6-4A17-BF64-2E3B7E813830}" srcOrd="4" destOrd="0" presId="urn:microsoft.com/office/officeart/2008/layout/AlternatingHexagons"/>
    <dgm:cxn modelId="{76D8E5D6-226C-480F-A384-C6D6BC291C6B}" type="presParOf" srcId="{84D29ECD-BE2E-49BE-9DE4-985AD1FC8870}" destId="{DC74843B-828A-418B-A081-41E34316DED2}" srcOrd="3" destOrd="0" presId="urn:microsoft.com/office/officeart/2008/layout/AlternatingHexagons"/>
    <dgm:cxn modelId="{74E38D38-A029-465F-85AD-86194D74720F}" type="presParOf" srcId="{84D29ECD-BE2E-49BE-9DE4-985AD1FC8870}" destId="{D7516F6C-3815-4E7C-818D-C572C7844B76}" srcOrd="4" destOrd="0" presId="urn:microsoft.com/office/officeart/2008/layout/AlternatingHexagons"/>
    <dgm:cxn modelId="{8543743D-5E9C-4EB4-A486-3151D4A1579D}" type="presParOf" srcId="{D7516F6C-3815-4E7C-818D-C572C7844B76}" destId="{34797B37-C38D-40F8-BE59-15F48CF5715F}" srcOrd="0" destOrd="0" presId="urn:microsoft.com/office/officeart/2008/layout/AlternatingHexagons"/>
    <dgm:cxn modelId="{DF1DAD25-C692-4AFF-9DE5-C305C78E40B9}" type="presParOf" srcId="{D7516F6C-3815-4E7C-818D-C572C7844B76}" destId="{3FBFDC13-DF71-4261-8A42-2F8BC5A1D6E6}" srcOrd="1" destOrd="0" presId="urn:microsoft.com/office/officeart/2008/layout/AlternatingHexagons"/>
    <dgm:cxn modelId="{C88779E7-7D1D-4B3D-B0CD-1BF5348F9826}" type="presParOf" srcId="{D7516F6C-3815-4E7C-818D-C572C7844B76}" destId="{332CCC43-E7D2-4AB6-BEA9-5750A90E8DE3}" srcOrd="2" destOrd="0" presId="urn:microsoft.com/office/officeart/2008/layout/AlternatingHexagons"/>
    <dgm:cxn modelId="{28201FE3-8933-444F-BE6D-FD1D3D0FBA71}" type="presParOf" srcId="{D7516F6C-3815-4E7C-818D-C572C7844B76}" destId="{594591B3-CB6C-4275-8203-379DE6EA0B6E}" srcOrd="3" destOrd="0" presId="urn:microsoft.com/office/officeart/2008/layout/AlternatingHexagons"/>
    <dgm:cxn modelId="{240E93B8-FB1C-447C-BB83-ED7D069B7618}" type="presParOf" srcId="{D7516F6C-3815-4E7C-818D-C572C7844B76}" destId="{E2759D9E-397E-4F14-9E64-0B8FBEB72D08}" srcOrd="4" destOrd="0" presId="urn:microsoft.com/office/officeart/2008/layout/AlternatingHexagons"/>
    <dgm:cxn modelId="{0F5F1F41-D431-4E67-8894-78CD45416B5C}" type="presParOf" srcId="{84D29ECD-BE2E-49BE-9DE4-985AD1FC8870}" destId="{D18A1871-10BB-4376-9E0A-C73C7F4926E0}" srcOrd="5" destOrd="0" presId="urn:microsoft.com/office/officeart/2008/layout/AlternatingHexagons"/>
    <dgm:cxn modelId="{4AE08512-E3F6-4A8E-B034-CD8D9F2D498A}" type="presParOf" srcId="{84D29ECD-BE2E-49BE-9DE4-985AD1FC8870}" destId="{45D7B2C4-F81F-49AC-89D2-78F9E9F9E2B6}" srcOrd="6" destOrd="0" presId="urn:microsoft.com/office/officeart/2008/layout/AlternatingHexagons"/>
    <dgm:cxn modelId="{0B8708F4-81AB-4C4B-9376-6CDB87D61BE1}" type="presParOf" srcId="{45D7B2C4-F81F-49AC-89D2-78F9E9F9E2B6}" destId="{E331FF70-B153-4E18-BE91-F269404B9199}" srcOrd="0" destOrd="0" presId="urn:microsoft.com/office/officeart/2008/layout/AlternatingHexagons"/>
    <dgm:cxn modelId="{E454D6CD-D2A8-41BD-8A8A-D6DA86D98CFE}" type="presParOf" srcId="{45D7B2C4-F81F-49AC-89D2-78F9E9F9E2B6}" destId="{D1812F6B-67E7-49CE-9CAD-A6ADB7833FC4}" srcOrd="1" destOrd="0" presId="urn:microsoft.com/office/officeart/2008/layout/AlternatingHexagons"/>
    <dgm:cxn modelId="{73E22D3C-25E2-4B40-BFB3-55ED4D436899}" type="presParOf" srcId="{45D7B2C4-F81F-49AC-89D2-78F9E9F9E2B6}" destId="{3D206B9E-8B67-4168-A0D7-67E6E417B489}" srcOrd="2" destOrd="0" presId="urn:microsoft.com/office/officeart/2008/layout/AlternatingHexagons"/>
    <dgm:cxn modelId="{94B9EBA1-B22C-481C-8428-C6886F8420B0}" type="presParOf" srcId="{45D7B2C4-F81F-49AC-89D2-78F9E9F9E2B6}" destId="{A0679E84-D57D-4DF9-ACFE-73DFB79678EB}" srcOrd="3" destOrd="0" presId="urn:microsoft.com/office/officeart/2008/layout/AlternatingHexagons"/>
    <dgm:cxn modelId="{A9569856-8A1B-482B-A2E1-FC04C2CC535D}" type="presParOf" srcId="{45D7B2C4-F81F-49AC-89D2-78F9E9F9E2B6}" destId="{A39163EE-A926-4037-BA03-C6A95D6750F1}" srcOrd="4" destOrd="0" presId="urn:microsoft.com/office/officeart/2008/layout/AlternatingHexagons"/>
    <dgm:cxn modelId="{5EB2E184-4C24-41D4-974C-EE6FF5075A3B}" type="presParOf" srcId="{84D29ECD-BE2E-49BE-9DE4-985AD1FC8870}" destId="{3554411A-BC28-4B61-9618-410C9CE3247D}" srcOrd="7" destOrd="0" presId="urn:microsoft.com/office/officeart/2008/layout/AlternatingHexagons"/>
    <dgm:cxn modelId="{3CEEF4C2-9D8E-48B0-961C-28B928DF02F7}" type="presParOf" srcId="{84D29ECD-BE2E-49BE-9DE4-985AD1FC8870}" destId="{A0645A9B-D4AD-4D9A-8CE4-ABE13D0A8415}" srcOrd="8" destOrd="0" presId="urn:microsoft.com/office/officeart/2008/layout/AlternatingHexagons"/>
    <dgm:cxn modelId="{8C2589B7-2C07-4D88-92D5-6F5FE9287FC8}" type="presParOf" srcId="{A0645A9B-D4AD-4D9A-8CE4-ABE13D0A8415}" destId="{410DED75-8366-408E-8EFD-0B454705D821}" srcOrd="0" destOrd="0" presId="urn:microsoft.com/office/officeart/2008/layout/AlternatingHexagons"/>
    <dgm:cxn modelId="{410FF6EE-4131-4DA0-919D-CD2D831DC29D}" type="presParOf" srcId="{A0645A9B-D4AD-4D9A-8CE4-ABE13D0A8415}" destId="{591B7417-64A0-4CF0-A852-9CAD7BCAFDE8}" srcOrd="1" destOrd="0" presId="urn:microsoft.com/office/officeart/2008/layout/AlternatingHexagons"/>
    <dgm:cxn modelId="{E4530C2C-46EF-430F-AE65-7F981619A4BC}" type="presParOf" srcId="{A0645A9B-D4AD-4D9A-8CE4-ABE13D0A8415}" destId="{C6E2F800-A70E-4CE0-8BF6-C840FF5D98DE}" srcOrd="2" destOrd="0" presId="urn:microsoft.com/office/officeart/2008/layout/AlternatingHexagons"/>
    <dgm:cxn modelId="{B28D3434-4CDD-4B5E-855F-E0079A150BAC}" type="presParOf" srcId="{A0645A9B-D4AD-4D9A-8CE4-ABE13D0A8415}" destId="{2C0F5756-0A85-40D9-AC6A-6B4A4B0270C6}" srcOrd="3" destOrd="0" presId="urn:microsoft.com/office/officeart/2008/layout/AlternatingHexagons"/>
    <dgm:cxn modelId="{B9D0FE3F-0AE4-44AF-B7FF-AF2F82CEE6E4}" type="presParOf" srcId="{A0645A9B-D4AD-4D9A-8CE4-ABE13D0A8415}" destId="{3AF992AA-5060-49AE-BEAE-7DCBC88595D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CA1AC-7D46-4933-857D-63DEA36F264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B469291-C007-406E-9AF7-758025B707A0}">
      <dgm:prSet phldrT="[Text]"/>
      <dgm:spPr/>
      <dgm:t>
        <a:bodyPr/>
        <a:lstStyle/>
        <a:p>
          <a:r>
            <a:rPr lang="nl-BE" dirty="0" err="1"/>
            <a:t>Entender</a:t>
          </a:r>
          <a:r>
            <a:rPr lang="nl-BE" dirty="0"/>
            <a:t> </a:t>
          </a:r>
          <a:r>
            <a:rPr lang="nl-BE" dirty="0" err="1"/>
            <a:t>antes</a:t>
          </a:r>
          <a:endParaRPr lang="nl-BE" dirty="0"/>
        </a:p>
      </dgm:t>
    </dgm:pt>
    <dgm:pt modelId="{DE5D49AD-9340-42B6-A5C1-06211CDFF2A0}" type="parTrans" cxnId="{93AEF842-C576-4EE7-97BB-83DB82B47F13}">
      <dgm:prSet/>
      <dgm:spPr/>
      <dgm:t>
        <a:bodyPr/>
        <a:lstStyle/>
        <a:p>
          <a:endParaRPr lang="nl-BE"/>
        </a:p>
      </dgm:t>
    </dgm:pt>
    <dgm:pt modelId="{D6A311F5-235D-43A1-8E51-288A317D568B}" type="sibTrans" cxnId="{93AEF842-C576-4EE7-97BB-83DB82B47F13}">
      <dgm:prSet/>
      <dgm:spPr/>
      <dgm:t>
        <a:bodyPr/>
        <a:lstStyle/>
        <a:p>
          <a:endParaRPr lang="nl-BE"/>
        </a:p>
      </dgm:t>
    </dgm:pt>
    <dgm:pt modelId="{5345D458-BCBC-4B6F-A649-5AB7F955FAE6}">
      <dgm:prSet phldrT="[Text]"/>
      <dgm:spPr/>
      <dgm:t>
        <a:bodyPr/>
        <a:lstStyle/>
        <a:p>
          <a:r>
            <a:rPr lang="nl-BE" dirty="0" err="1"/>
            <a:t>Entender</a:t>
          </a:r>
          <a:r>
            <a:rPr lang="nl-BE" dirty="0"/>
            <a:t> </a:t>
          </a:r>
          <a:r>
            <a:rPr lang="nl-BE" dirty="0" err="1"/>
            <a:t>ahora</a:t>
          </a:r>
          <a:endParaRPr lang="nl-BE" dirty="0"/>
        </a:p>
      </dgm:t>
    </dgm:pt>
    <dgm:pt modelId="{0C7DDCC8-1D12-4F80-815F-BA34AF542463}" type="parTrans" cxnId="{86142038-2E38-4B0A-B4E5-C235A15C0B8D}">
      <dgm:prSet/>
      <dgm:spPr/>
      <dgm:t>
        <a:bodyPr/>
        <a:lstStyle/>
        <a:p>
          <a:endParaRPr lang="nl-BE"/>
        </a:p>
      </dgm:t>
    </dgm:pt>
    <dgm:pt modelId="{0AD9FFB1-5CD2-4A83-A446-DD7512F2D234}" type="sibTrans" cxnId="{86142038-2E38-4B0A-B4E5-C235A15C0B8D}">
      <dgm:prSet/>
      <dgm:spPr/>
      <dgm:t>
        <a:bodyPr/>
        <a:lstStyle/>
        <a:p>
          <a:endParaRPr lang="nl-BE"/>
        </a:p>
      </dgm:t>
    </dgm:pt>
    <dgm:pt modelId="{398396E3-C682-4E2F-8632-80A4DB69EE40}">
      <dgm:prSet phldrT="[Text]"/>
      <dgm:spPr/>
      <dgm:t>
        <a:bodyPr/>
        <a:lstStyle/>
        <a:p>
          <a:r>
            <a:rPr lang="nl-BE" dirty="0" err="1"/>
            <a:t>Entender</a:t>
          </a:r>
          <a:r>
            <a:rPr lang="nl-BE" dirty="0"/>
            <a:t> </a:t>
          </a:r>
          <a:r>
            <a:rPr lang="nl-BE" dirty="0" err="1"/>
            <a:t>después</a:t>
          </a:r>
          <a:endParaRPr lang="nl-BE" dirty="0"/>
        </a:p>
      </dgm:t>
    </dgm:pt>
    <dgm:pt modelId="{D2D80CBB-0266-4D5A-ACD5-61F627ED59C0}" type="parTrans" cxnId="{AF828BA9-ED1E-4C40-9BE4-B5A8F9810A5B}">
      <dgm:prSet/>
      <dgm:spPr/>
      <dgm:t>
        <a:bodyPr/>
        <a:lstStyle/>
        <a:p>
          <a:endParaRPr lang="nl-BE"/>
        </a:p>
      </dgm:t>
    </dgm:pt>
    <dgm:pt modelId="{2CB0DB56-97E5-47F2-A819-C77A70F24DCD}" type="sibTrans" cxnId="{AF828BA9-ED1E-4C40-9BE4-B5A8F9810A5B}">
      <dgm:prSet/>
      <dgm:spPr/>
      <dgm:t>
        <a:bodyPr/>
        <a:lstStyle/>
        <a:p>
          <a:endParaRPr lang="nl-BE"/>
        </a:p>
      </dgm:t>
    </dgm:pt>
    <dgm:pt modelId="{7D80FDD4-2B81-4A5C-821F-1A2495F6A955}" type="pres">
      <dgm:prSet presAssocID="{368CA1AC-7D46-4933-857D-63DEA36F2644}" presName="Name0" presStyleCnt="0">
        <dgm:presLayoutVars>
          <dgm:dir/>
          <dgm:resizeHandles val="exact"/>
        </dgm:presLayoutVars>
      </dgm:prSet>
      <dgm:spPr/>
    </dgm:pt>
    <dgm:pt modelId="{987D9A3A-1662-4B5F-9F3F-5870E0C4F920}" type="pres">
      <dgm:prSet presAssocID="{8B469291-C007-406E-9AF7-758025B707A0}" presName="node" presStyleLbl="node1" presStyleIdx="0" presStyleCnt="3">
        <dgm:presLayoutVars>
          <dgm:bulletEnabled val="1"/>
        </dgm:presLayoutVars>
      </dgm:prSet>
      <dgm:spPr/>
    </dgm:pt>
    <dgm:pt modelId="{3D904145-CC29-4BE5-A7DF-1D95790BCE3A}" type="pres">
      <dgm:prSet presAssocID="{D6A311F5-235D-43A1-8E51-288A317D568B}" presName="sibTrans" presStyleLbl="sibTrans2D1" presStyleIdx="0" presStyleCnt="2"/>
      <dgm:spPr/>
    </dgm:pt>
    <dgm:pt modelId="{99D03B3B-F858-46AA-956B-2B622DA1C1A2}" type="pres">
      <dgm:prSet presAssocID="{D6A311F5-235D-43A1-8E51-288A317D568B}" presName="connectorText" presStyleLbl="sibTrans2D1" presStyleIdx="0" presStyleCnt="2"/>
      <dgm:spPr/>
    </dgm:pt>
    <dgm:pt modelId="{DA517496-3026-42DE-B527-2072175EAEE6}" type="pres">
      <dgm:prSet presAssocID="{5345D458-BCBC-4B6F-A649-5AB7F955FAE6}" presName="node" presStyleLbl="node1" presStyleIdx="1" presStyleCnt="3">
        <dgm:presLayoutVars>
          <dgm:bulletEnabled val="1"/>
        </dgm:presLayoutVars>
      </dgm:prSet>
      <dgm:spPr/>
    </dgm:pt>
    <dgm:pt modelId="{EF64141B-08F9-427F-A469-D34617AC0FA3}" type="pres">
      <dgm:prSet presAssocID="{0AD9FFB1-5CD2-4A83-A446-DD7512F2D234}" presName="sibTrans" presStyleLbl="sibTrans2D1" presStyleIdx="1" presStyleCnt="2"/>
      <dgm:spPr/>
    </dgm:pt>
    <dgm:pt modelId="{6AB80D04-8DFA-45EA-BFDE-3CF2658DE262}" type="pres">
      <dgm:prSet presAssocID="{0AD9FFB1-5CD2-4A83-A446-DD7512F2D234}" presName="connectorText" presStyleLbl="sibTrans2D1" presStyleIdx="1" presStyleCnt="2"/>
      <dgm:spPr/>
    </dgm:pt>
    <dgm:pt modelId="{B0BA2A07-2CDB-4DB6-B99A-1D40B343B8D8}" type="pres">
      <dgm:prSet presAssocID="{398396E3-C682-4E2F-8632-80A4DB69EE40}" presName="node" presStyleLbl="node1" presStyleIdx="2" presStyleCnt="3">
        <dgm:presLayoutVars>
          <dgm:bulletEnabled val="1"/>
        </dgm:presLayoutVars>
      </dgm:prSet>
      <dgm:spPr/>
    </dgm:pt>
  </dgm:ptLst>
  <dgm:cxnLst>
    <dgm:cxn modelId="{AF828BA9-ED1E-4C40-9BE4-B5A8F9810A5B}" srcId="{368CA1AC-7D46-4933-857D-63DEA36F2644}" destId="{398396E3-C682-4E2F-8632-80A4DB69EE40}" srcOrd="2" destOrd="0" parTransId="{D2D80CBB-0266-4D5A-ACD5-61F627ED59C0}" sibTransId="{2CB0DB56-97E5-47F2-A819-C77A70F24DCD}"/>
    <dgm:cxn modelId="{02FBCF1F-0E38-4D09-A8B9-F7DA793EC434}" type="presOf" srcId="{8B469291-C007-406E-9AF7-758025B707A0}" destId="{987D9A3A-1662-4B5F-9F3F-5870E0C4F920}" srcOrd="0" destOrd="0" presId="urn:microsoft.com/office/officeart/2005/8/layout/process1"/>
    <dgm:cxn modelId="{ECEA16BF-133B-461D-8A8B-0683E5EC5E25}" type="presOf" srcId="{0AD9FFB1-5CD2-4A83-A446-DD7512F2D234}" destId="{6AB80D04-8DFA-45EA-BFDE-3CF2658DE262}" srcOrd="1" destOrd="0" presId="urn:microsoft.com/office/officeart/2005/8/layout/process1"/>
    <dgm:cxn modelId="{19D211B6-4C51-4DC4-8FD8-8C6FFC2376DB}" type="presOf" srcId="{0AD9FFB1-5CD2-4A83-A446-DD7512F2D234}" destId="{EF64141B-08F9-427F-A469-D34617AC0FA3}" srcOrd="0" destOrd="0" presId="urn:microsoft.com/office/officeart/2005/8/layout/process1"/>
    <dgm:cxn modelId="{42C6DFC8-4EF9-42F4-AE32-E8C5BF96BFB8}" type="presOf" srcId="{5345D458-BCBC-4B6F-A649-5AB7F955FAE6}" destId="{DA517496-3026-42DE-B527-2072175EAEE6}" srcOrd="0" destOrd="0" presId="urn:microsoft.com/office/officeart/2005/8/layout/process1"/>
    <dgm:cxn modelId="{78B66D28-21C4-4F1A-8916-5AF0DAC943A9}" type="presOf" srcId="{398396E3-C682-4E2F-8632-80A4DB69EE40}" destId="{B0BA2A07-2CDB-4DB6-B99A-1D40B343B8D8}" srcOrd="0" destOrd="0" presId="urn:microsoft.com/office/officeart/2005/8/layout/process1"/>
    <dgm:cxn modelId="{7F041CB0-41A7-4861-A93F-A263CF68D621}" type="presOf" srcId="{D6A311F5-235D-43A1-8E51-288A317D568B}" destId="{99D03B3B-F858-46AA-956B-2B622DA1C1A2}" srcOrd="1" destOrd="0" presId="urn:microsoft.com/office/officeart/2005/8/layout/process1"/>
    <dgm:cxn modelId="{86142038-2E38-4B0A-B4E5-C235A15C0B8D}" srcId="{368CA1AC-7D46-4933-857D-63DEA36F2644}" destId="{5345D458-BCBC-4B6F-A649-5AB7F955FAE6}" srcOrd="1" destOrd="0" parTransId="{0C7DDCC8-1D12-4F80-815F-BA34AF542463}" sibTransId="{0AD9FFB1-5CD2-4A83-A446-DD7512F2D234}"/>
    <dgm:cxn modelId="{CC92E29E-524E-4BCF-AED6-75B70823F694}" type="presOf" srcId="{D6A311F5-235D-43A1-8E51-288A317D568B}" destId="{3D904145-CC29-4BE5-A7DF-1D95790BCE3A}" srcOrd="0" destOrd="0" presId="urn:microsoft.com/office/officeart/2005/8/layout/process1"/>
    <dgm:cxn modelId="{93AEF842-C576-4EE7-97BB-83DB82B47F13}" srcId="{368CA1AC-7D46-4933-857D-63DEA36F2644}" destId="{8B469291-C007-406E-9AF7-758025B707A0}" srcOrd="0" destOrd="0" parTransId="{DE5D49AD-9340-42B6-A5C1-06211CDFF2A0}" sibTransId="{D6A311F5-235D-43A1-8E51-288A317D568B}"/>
    <dgm:cxn modelId="{B1627D96-7C6B-494C-AAFB-CDF5BD2D8FE9}" type="presOf" srcId="{368CA1AC-7D46-4933-857D-63DEA36F2644}" destId="{7D80FDD4-2B81-4A5C-821F-1A2495F6A955}" srcOrd="0" destOrd="0" presId="urn:microsoft.com/office/officeart/2005/8/layout/process1"/>
    <dgm:cxn modelId="{5C388D3A-7806-4590-909A-41E12C3E5288}" type="presParOf" srcId="{7D80FDD4-2B81-4A5C-821F-1A2495F6A955}" destId="{987D9A3A-1662-4B5F-9F3F-5870E0C4F920}" srcOrd="0" destOrd="0" presId="urn:microsoft.com/office/officeart/2005/8/layout/process1"/>
    <dgm:cxn modelId="{6B921F51-A162-4394-9996-3AEE4654D9F7}" type="presParOf" srcId="{7D80FDD4-2B81-4A5C-821F-1A2495F6A955}" destId="{3D904145-CC29-4BE5-A7DF-1D95790BCE3A}" srcOrd="1" destOrd="0" presId="urn:microsoft.com/office/officeart/2005/8/layout/process1"/>
    <dgm:cxn modelId="{30DAFAF5-F07A-4DAB-9736-D85D46A58072}" type="presParOf" srcId="{3D904145-CC29-4BE5-A7DF-1D95790BCE3A}" destId="{99D03B3B-F858-46AA-956B-2B622DA1C1A2}" srcOrd="0" destOrd="0" presId="urn:microsoft.com/office/officeart/2005/8/layout/process1"/>
    <dgm:cxn modelId="{EEB9661F-39C9-4AEB-A28B-1712C17CDEFE}" type="presParOf" srcId="{7D80FDD4-2B81-4A5C-821F-1A2495F6A955}" destId="{DA517496-3026-42DE-B527-2072175EAEE6}" srcOrd="2" destOrd="0" presId="urn:microsoft.com/office/officeart/2005/8/layout/process1"/>
    <dgm:cxn modelId="{37B92A3F-94AA-472D-AEB9-4BE27795F05F}" type="presParOf" srcId="{7D80FDD4-2B81-4A5C-821F-1A2495F6A955}" destId="{EF64141B-08F9-427F-A469-D34617AC0FA3}" srcOrd="3" destOrd="0" presId="urn:microsoft.com/office/officeart/2005/8/layout/process1"/>
    <dgm:cxn modelId="{DA815D67-2422-4B06-933C-9813316CA070}" type="presParOf" srcId="{EF64141B-08F9-427F-A469-D34617AC0FA3}" destId="{6AB80D04-8DFA-45EA-BFDE-3CF2658DE262}" srcOrd="0" destOrd="0" presId="urn:microsoft.com/office/officeart/2005/8/layout/process1"/>
    <dgm:cxn modelId="{8E4C28F7-FE27-49C9-8F49-D50669AA3616}" type="presParOf" srcId="{7D80FDD4-2B81-4A5C-821F-1A2495F6A955}" destId="{B0BA2A07-2CDB-4DB6-B99A-1D40B343B8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302CF-79FB-477F-887B-1042B3FDA6B3}">
      <dsp:nvSpPr>
        <dsp:cNvPr id="0" name=""/>
        <dsp:cNvSpPr/>
      </dsp:nvSpPr>
      <dsp:spPr>
        <a:xfrm rot="5400000">
          <a:off x="2367160" y="72320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 err="1"/>
            <a:t>Eficaz</a:t>
          </a:r>
          <a:endParaRPr lang="en-US" sz="1000" kern="1200" dirty="0"/>
        </a:p>
      </dsp:txBody>
      <dsp:txXfrm rot="-5400000">
        <a:off x="2580689" y="169020"/>
        <a:ext cx="637527" cy="732790"/>
      </dsp:txXfrm>
    </dsp:sp>
    <dsp:sp modelId="{396DA127-C90B-4BF7-8E10-EEF6866B01F2}">
      <dsp:nvSpPr>
        <dsp:cNvPr id="0" name=""/>
        <dsp:cNvSpPr/>
      </dsp:nvSpPr>
      <dsp:spPr>
        <a:xfrm>
          <a:off x="3390653" y="216039"/>
          <a:ext cx="1188078" cy="638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2AA13-75AB-4306-97A7-37A635EA38D1}">
      <dsp:nvSpPr>
        <dsp:cNvPr id="0" name=""/>
        <dsp:cNvSpPr/>
      </dsp:nvSpPr>
      <dsp:spPr>
        <a:xfrm rot="5400000">
          <a:off x="1366875" y="72320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580404" y="169020"/>
        <a:ext cx="637527" cy="732790"/>
      </dsp:txXfrm>
    </dsp:sp>
    <dsp:sp modelId="{9E9EE3DB-D94C-4F37-920C-18961D070B21}">
      <dsp:nvSpPr>
        <dsp:cNvPr id="0" name=""/>
        <dsp:cNvSpPr/>
      </dsp:nvSpPr>
      <dsp:spPr>
        <a:xfrm rot="5400000">
          <a:off x="1865101" y="975941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 err="1"/>
            <a:t>Fácil</a:t>
          </a:r>
          <a:r>
            <a:rPr lang="nl-BE" sz="1000" kern="1200" dirty="0"/>
            <a:t> de </a:t>
          </a:r>
          <a:r>
            <a:rPr lang="nl-BE" sz="1000" kern="1200" dirty="0" err="1"/>
            <a:t>entender</a:t>
          </a:r>
          <a:endParaRPr lang="en-US" sz="1000" kern="1200" dirty="0"/>
        </a:p>
      </dsp:txBody>
      <dsp:txXfrm rot="-5400000">
        <a:off x="2078630" y="1072641"/>
        <a:ext cx="637527" cy="732790"/>
      </dsp:txXfrm>
    </dsp:sp>
    <dsp:sp modelId="{A6D09BC5-61CB-41E9-B9EF-FB368158F639}">
      <dsp:nvSpPr>
        <dsp:cNvPr id="0" name=""/>
        <dsp:cNvSpPr/>
      </dsp:nvSpPr>
      <dsp:spPr>
        <a:xfrm>
          <a:off x="746221" y="1119660"/>
          <a:ext cx="1149753" cy="638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70D26-7EF6-4A17-BF64-2E3B7E813830}">
      <dsp:nvSpPr>
        <dsp:cNvPr id="0" name=""/>
        <dsp:cNvSpPr/>
      </dsp:nvSpPr>
      <dsp:spPr>
        <a:xfrm rot="5400000">
          <a:off x="2865386" y="975941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078915" y="1072641"/>
        <a:ext cx="637527" cy="732790"/>
      </dsp:txXfrm>
    </dsp:sp>
    <dsp:sp modelId="{34797B37-C38D-40F8-BE59-15F48CF5715F}">
      <dsp:nvSpPr>
        <dsp:cNvPr id="0" name=""/>
        <dsp:cNvSpPr/>
      </dsp:nvSpPr>
      <dsp:spPr>
        <a:xfrm rot="5400000">
          <a:off x="2367160" y="1879562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 err="1"/>
            <a:t>Fácil</a:t>
          </a:r>
          <a:r>
            <a:rPr lang="nl-BE" sz="1000" kern="1200" dirty="0"/>
            <a:t> de </a:t>
          </a:r>
          <a:r>
            <a:rPr lang="nl-BE" sz="1000" kern="1200" dirty="0" err="1"/>
            <a:t>aplicar</a:t>
          </a:r>
          <a:endParaRPr lang="en-US" sz="1000" kern="1200" dirty="0"/>
        </a:p>
      </dsp:txBody>
      <dsp:txXfrm rot="-5400000">
        <a:off x="2580689" y="1976262"/>
        <a:ext cx="637527" cy="732790"/>
      </dsp:txXfrm>
    </dsp:sp>
    <dsp:sp modelId="{3FBFDC13-DF71-4261-8A42-2F8BC5A1D6E6}">
      <dsp:nvSpPr>
        <dsp:cNvPr id="0" name=""/>
        <dsp:cNvSpPr/>
      </dsp:nvSpPr>
      <dsp:spPr>
        <a:xfrm>
          <a:off x="3390653" y="2023281"/>
          <a:ext cx="1188078" cy="638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59D9E-397E-4F14-9E64-0B8FBEB72D08}">
      <dsp:nvSpPr>
        <dsp:cNvPr id="0" name=""/>
        <dsp:cNvSpPr/>
      </dsp:nvSpPr>
      <dsp:spPr>
        <a:xfrm rot="5400000">
          <a:off x="1366875" y="1879562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580404" y="1976262"/>
        <a:ext cx="637527" cy="732790"/>
      </dsp:txXfrm>
    </dsp:sp>
    <dsp:sp modelId="{E331FF70-B153-4E18-BE91-F269404B9199}">
      <dsp:nvSpPr>
        <dsp:cNvPr id="0" name=""/>
        <dsp:cNvSpPr/>
      </dsp:nvSpPr>
      <dsp:spPr>
        <a:xfrm rot="5400000">
          <a:off x="1865101" y="2783182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 err="1"/>
            <a:t>Telepatía</a:t>
          </a:r>
          <a:endParaRPr lang="en-US" sz="1000" kern="1200" dirty="0"/>
        </a:p>
      </dsp:txBody>
      <dsp:txXfrm rot="-5400000">
        <a:off x="2078630" y="2879882"/>
        <a:ext cx="637527" cy="732790"/>
      </dsp:txXfrm>
    </dsp:sp>
    <dsp:sp modelId="{D1812F6B-67E7-49CE-9CAD-A6ADB7833FC4}">
      <dsp:nvSpPr>
        <dsp:cNvPr id="0" name=""/>
        <dsp:cNvSpPr/>
      </dsp:nvSpPr>
      <dsp:spPr>
        <a:xfrm>
          <a:off x="746221" y="2926901"/>
          <a:ext cx="1149753" cy="638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163EE-A926-4037-BA03-C6A95D6750F1}">
      <dsp:nvSpPr>
        <dsp:cNvPr id="0" name=""/>
        <dsp:cNvSpPr/>
      </dsp:nvSpPr>
      <dsp:spPr>
        <a:xfrm rot="5400000">
          <a:off x="2865386" y="2783182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3078915" y="2879882"/>
        <a:ext cx="637527" cy="732790"/>
      </dsp:txXfrm>
    </dsp:sp>
    <dsp:sp modelId="{410DED75-8366-408E-8EFD-0B454705D821}">
      <dsp:nvSpPr>
        <dsp:cNvPr id="0" name=""/>
        <dsp:cNvSpPr/>
      </dsp:nvSpPr>
      <dsp:spPr>
        <a:xfrm rot="5400000">
          <a:off x="2367160" y="3686803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 dirty="0" err="1"/>
            <a:t>Magia</a:t>
          </a:r>
          <a:endParaRPr lang="en-US" sz="1000" kern="1200" dirty="0"/>
        </a:p>
      </dsp:txBody>
      <dsp:txXfrm rot="-5400000">
        <a:off x="2580689" y="3783503"/>
        <a:ext cx="637527" cy="732790"/>
      </dsp:txXfrm>
    </dsp:sp>
    <dsp:sp modelId="{591B7417-64A0-4CF0-A852-9CAD7BCAFDE8}">
      <dsp:nvSpPr>
        <dsp:cNvPr id="0" name=""/>
        <dsp:cNvSpPr/>
      </dsp:nvSpPr>
      <dsp:spPr>
        <a:xfrm>
          <a:off x="3390653" y="3830522"/>
          <a:ext cx="1188078" cy="638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992AA-5060-49AE-BEAE-7DCBC88595D1}">
      <dsp:nvSpPr>
        <dsp:cNvPr id="0" name=""/>
        <dsp:cNvSpPr/>
      </dsp:nvSpPr>
      <dsp:spPr>
        <a:xfrm rot="5400000">
          <a:off x="1366875" y="3686803"/>
          <a:ext cx="1064586" cy="92618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580404" y="3783503"/>
        <a:ext cx="637527" cy="732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D9A3A-1662-4B5F-9F3F-5870E0C4F920}">
      <dsp:nvSpPr>
        <dsp:cNvPr id="0" name=""/>
        <dsp:cNvSpPr/>
      </dsp:nvSpPr>
      <dsp:spPr>
        <a:xfrm>
          <a:off x="7143" y="0"/>
          <a:ext cx="2135187" cy="124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300" kern="1200" dirty="0" err="1"/>
            <a:t>Entender</a:t>
          </a:r>
          <a:r>
            <a:rPr lang="nl-BE" sz="3300" kern="1200" dirty="0"/>
            <a:t> </a:t>
          </a:r>
          <a:r>
            <a:rPr lang="nl-BE" sz="3300" kern="1200" dirty="0" err="1"/>
            <a:t>antes</a:t>
          </a:r>
          <a:endParaRPr lang="nl-BE" sz="3300" kern="1200" dirty="0"/>
        </a:p>
      </dsp:txBody>
      <dsp:txXfrm>
        <a:off x="43481" y="36338"/>
        <a:ext cx="2062511" cy="1167979"/>
      </dsp:txXfrm>
    </dsp:sp>
    <dsp:sp modelId="{3D904145-CC29-4BE5-A7DF-1D95790BCE3A}">
      <dsp:nvSpPr>
        <dsp:cNvPr id="0" name=""/>
        <dsp:cNvSpPr/>
      </dsp:nvSpPr>
      <dsp:spPr>
        <a:xfrm>
          <a:off x="2355850" y="35556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300" kern="1200"/>
        </a:p>
      </dsp:txBody>
      <dsp:txXfrm>
        <a:off x="2355850" y="461469"/>
        <a:ext cx="316861" cy="317716"/>
      </dsp:txXfrm>
    </dsp:sp>
    <dsp:sp modelId="{DA517496-3026-42DE-B527-2072175EAEE6}">
      <dsp:nvSpPr>
        <dsp:cNvPr id="0" name=""/>
        <dsp:cNvSpPr/>
      </dsp:nvSpPr>
      <dsp:spPr>
        <a:xfrm>
          <a:off x="2996406" y="0"/>
          <a:ext cx="2135187" cy="124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300" kern="1200" dirty="0" err="1"/>
            <a:t>Entender</a:t>
          </a:r>
          <a:r>
            <a:rPr lang="nl-BE" sz="3300" kern="1200" dirty="0"/>
            <a:t> </a:t>
          </a:r>
          <a:r>
            <a:rPr lang="nl-BE" sz="3300" kern="1200" dirty="0" err="1"/>
            <a:t>ahora</a:t>
          </a:r>
          <a:endParaRPr lang="nl-BE" sz="3300" kern="1200" dirty="0"/>
        </a:p>
      </dsp:txBody>
      <dsp:txXfrm>
        <a:off x="3032744" y="36338"/>
        <a:ext cx="2062511" cy="1167979"/>
      </dsp:txXfrm>
    </dsp:sp>
    <dsp:sp modelId="{EF64141B-08F9-427F-A469-D34617AC0FA3}">
      <dsp:nvSpPr>
        <dsp:cNvPr id="0" name=""/>
        <dsp:cNvSpPr/>
      </dsp:nvSpPr>
      <dsp:spPr>
        <a:xfrm>
          <a:off x="5345112" y="355564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300" kern="1200"/>
        </a:p>
      </dsp:txBody>
      <dsp:txXfrm>
        <a:off x="5345112" y="461469"/>
        <a:ext cx="316861" cy="317716"/>
      </dsp:txXfrm>
    </dsp:sp>
    <dsp:sp modelId="{B0BA2A07-2CDB-4DB6-B99A-1D40B343B8D8}">
      <dsp:nvSpPr>
        <dsp:cNvPr id="0" name=""/>
        <dsp:cNvSpPr/>
      </dsp:nvSpPr>
      <dsp:spPr>
        <a:xfrm>
          <a:off x="5985668" y="0"/>
          <a:ext cx="2135187" cy="124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300" kern="1200" dirty="0" err="1"/>
            <a:t>Entender</a:t>
          </a:r>
          <a:r>
            <a:rPr lang="nl-BE" sz="3300" kern="1200" dirty="0"/>
            <a:t> </a:t>
          </a:r>
          <a:r>
            <a:rPr lang="nl-BE" sz="3300" kern="1200" dirty="0" err="1"/>
            <a:t>después</a:t>
          </a:r>
          <a:endParaRPr lang="nl-BE" sz="3300" kern="1200" dirty="0"/>
        </a:p>
      </dsp:txBody>
      <dsp:txXfrm>
        <a:off x="6022006" y="36338"/>
        <a:ext cx="2062511" cy="1167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3E832-D4B2-4445-BDE2-82F9EDC95B8D}" type="datetimeFigureOut">
              <a:rPr lang="nl-BE" smtClean="0"/>
              <a:t>3/07/2016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70189-83C8-4028-930A-D9D6BCAD219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08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70189-83C8-4028-930A-D9D6BCAD2192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5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9224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706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917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98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581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1498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132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72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8485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1500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75334C69-FB42-449B-A0CF-7CE6A4ECD07C}" type="datetime1">
              <a:rPr lang="en-US" smtClean="0"/>
              <a:t>7/3/2016</a:t>
            </a:fld>
            <a:endParaRPr lang="en-US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EBF5176-DB23-4651-953F-7C3FAFC18E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rt.as/i17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164.info/" TargetMode="External"/><Relationship Id="rId2" Type="http://schemas.openxmlformats.org/officeDocument/2006/relationships/hyperlink" Target="http://www.hlrnet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rt.as/i17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Las máximas de </a:t>
            </a:r>
            <a:r>
              <a:rPr lang="es-ES" dirty="0" err="1"/>
              <a:t>Grice</a:t>
            </a:r>
            <a:r>
              <a:rPr lang="es-ES" dirty="0"/>
              <a:t> y el grito de auxilio del usuario de las nuevas tecnologías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/>
              <a:t>Hans Le Roy</a:t>
            </a:r>
          </a:p>
          <a:p>
            <a:r>
              <a:rPr lang="nl-BE" dirty="0"/>
              <a:t>SBPE</a:t>
            </a:r>
          </a:p>
          <a:p>
            <a:r>
              <a:rPr lang="nl-BE" dirty="0"/>
              <a:t>CVO BEC Bruselas</a:t>
            </a:r>
          </a:p>
          <a:p>
            <a:r>
              <a:rPr lang="nl-BE" dirty="0" err="1"/>
              <a:t>Odisee</a:t>
            </a:r>
            <a:r>
              <a:rPr lang="nl-BE" dirty="0"/>
              <a:t> Bruselas</a:t>
            </a:r>
          </a:p>
          <a:p>
            <a:r>
              <a:rPr lang="nl-BE" dirty="0"/>
              <a:t>MS Most </a:t>
            </a:r>
            <a:r>
              <a:rPr lang="nl-BE" dirty="0" err="1"/>
              <a:t>Valuable</a:t>
            </a:r>
            <a:r>
              <a:rPr lang="nl-BE"/>
              <a:t> Professional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Analizando</a:t>
            </a:r>
            <a:r>
              <a:rPr lang="nl-BE" dirty="0"/>
              <a:t> </a:t>
            </a:r>
            <a:r>
              <a:rPr lang="nl-BE" dirty="0" err="1"/>
              <a:t>más</a:t>
            </a:r>
            <a:r>
              <a:rPr lang="nl-BE" dirty="0"/>
              <a:t> adelante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La </a:t>
            </a:r>
            <a:r>
              <a:rPr lang="nl-BE" dirty="0" err="1"/>
              <a:t>preocupación</a:t>
            </a:r>
            <a:endParaRPr lang="nl-BE" dirty="0"/>
          </a:p>
          <a:p>
            <a:r>
              <a:rPr lang="nl-BE" dirty="0"/>
              <a:t>La </a:t>
            </a:r>
            <a:r>
              <a:rPr lang="nl-BE" dirty="0" err="1"/>
              <a:t>intención</a:t>
            </a:r>
            <a:r>
              <a:rPr lang="nl-BE" dirty="0"/>
              <a:t> </a:t>
            </a:r>
            <a:r>
              <a:rPr lang="nl-BE" dirty="0" err="1"/>
              <a:t>lingüística</a:t>
            </a:r>
            <a:endParaRPr lang="nl-BE" dirty="0"/>
          </a:p>
          <a:p>
            <a:r>
              <a:rPr lang="nl-BE" dirty="0"/>
              <a:t>La forma </a:t>
            </a:r>
            <a:r>
              <a:rPr lang="nl-BE" dirty="0" err="1"/>
              <a:t>lingüística</a:t>
            </a:r>
            <a:endParaRPr lang="nl-BE" dirty="0"/>
          </a:p>
          <a:p>
            <a:r>
              <a:rPr lang="nl-BE" dirty="0"/>
              <a:t>El </a:t>
            </a:r>
            <a:r>
              <a:rPr lang="nl-BE" dirty="0" err="1"/>
              <a:t>espacio</a:t>
            </a:r>
            <a:r>
              <a:rPr lang="nl-BE" dirty="0"/>
              <a:t> </a:t>
            </a:r>
            <a:r>
              <a:rPr lang="nl-BE" dirty="0" err="1"/>
              <a:t>lingüístico</a:t>
            </a:r>
            <a:endParaRPr lang="nl-BE" dirty="0"/>
          </a:p>
          <a:p>
            <a:r>
              <a:rPr lang="nl-BE" dirty="0" err="1"/>
              <a:t>Competencias</a:t>
            </a:r>
            <a:endParaRPr lang="nl-BE" dirty="0"/>
          </a:p>
          <a:p>
            <a:r>
              <a:rPr lang="nl-BE" dirty="0" err="1"/>
              <a:t>Expresión</a:t>
            </a:r>
            <a:endParaRPr lang="nl-BE" dirty="0"/>
          </a:p>
          <a:p>
            <a:r>
              <a:rPr lang="nl-BE" dirty="0" err="1"/>
              <a:t>Efecto</a:t>
            </a:r>
            <a:endParaRPr lang="nl-BE" dirty="0"/>
          </a:p>
          <a:p>
            <a:r>
              <a:rPr lang="nl-BE" dirty="0" err="1"/>
              <a:t>Actuación</a:t>
            </a:r>
            <a:endParaRPr lang="nl-BE" dirty="0"/>
          </a:p>
          <a:p>
            <a:r>
              <a:rPr lang="nl-BE" dirty="0" err="1"/>
              <a:t>Ética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 </a:t>
            </a:r>
            <a:r>
              <a:rPr lang="nl-BE" dirty="0" err="1"/>
              <a:t>preocupación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64577"/>
              </p:ext>
            </p:extLst>
          </p:nvPr>
        </p:nvGraphicFramePr>
        <p:xfrm>
          <a:off x="1576388" y="2017713"/>
          <a:ext cx="103632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P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R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Común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Ahorrar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tiempo</a:t>
                      </a:r>
                      <a:r>
                        <a:rPr lang="nl-BE" baseline="0" dirty="0"/>
                        <a:t> y </a:t>
                      </a:r>
                      <a:r>
                        <a:rPr lang="nl-BE" baseline="0" dirty="0" err="1"/>
                        <a:t>energía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Rol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 su problema cuanto antes, de la manera más definitiva posible, a menor coste posible – coste definido como inversión de tiempo, esfuerzo, dinero.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Ayudar si cree que lo puede hacer, basándose en las informaciones dadas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Tiene</a:t>
                      </a:r>
                      <a:r>
                        <a:rPr lang="nl-BE" dirty="0"/>
                        <a:t> que (por</a:t>
                      </a:r>
                      <a:r>
                        <a:rPr lang="nl-BE" baseline="0" dirty="0"/>
                        <a:t> lo </a:t>
                      </a:r>
                      <a:r>
                        <a:rPr lang="nl-BE" baseline="0" dirty="0" err="1"/>
                        <a:t>menos</a:t>
                      </a:r>
                      <a:r>
                        <a:rPr lang="nl-BE" baseline="0" dirty="0"/>
                        <a:t>)</a:t>
                      </a:r>
                      <a:r>
                        <a:rPr lang="nl-BE" dirty="0"/>
                        <a:t>…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todas las informaciones necesarias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Poner en práctica correctamente todos los pasos que le indique R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Hacer</a:t>
                      </a:r>
                      <a:r>
                        <a:rPr lang="nl-BE" dirty="0"/>
                        <a:t> el </a:t>
                      </a:r>
                      <a:r>
                        <a:rPr lang="nl-BE" dirty="0" err="1"/>
                        <a:t>esfuerzo</a:t>
                      </a:r>
                      <a:r>
                        <a:rPr lang="nl-BE" dirty="0"/>
                        <a:t> de leer / </a:t>
                      </a:r>
                      <a:r>
                        <a:rPr lang="nl-BE" dirty="0" err="1"/>
                        <a:t>entender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1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Intención</a:t>
            </a:r>
            <a:r>
              <a:rPr lang="nl-BE" dirty="0"/>
              <a:t> </a:t>
            </a:r>
            <a:r>
              <a:rPr lang="nl-BE" dirty="0" err="1"/>
              <a:t>lingüística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Posición</a:t>
            </a:r>
            <a:r>
              <a:rPr lang="nl-BE" dirty="0"/>
              <a:t> </a:t>
            </a:r>
            <a:r>
              <a:rPr lang="nl-BE" dirty="0" err="1"/>
              <a:t>frente</a:t>
            </a:r>
            <a:r>
              <a:rPr lang="nl-BE" dirty="0"/>
              <a:t> al </a:t>
            </a:r>
            <a:r>
              <a:rPr lang="nl-BE" dirty="0" err="1"/>
              <a:t>interlocutor</a:t>
            </a:r>
            <a:endParaRPr lang="nl-BE" dirty="0"/>
          </a:p>
          <a:p>
            <a:pPr lvl="1"/>
            <a:r>
              <a:rPr lang="es-ES" dirty="0"/>
              <a:t>nivel de lengua</a:t>
            </a:r>
          </a:p>
          <a:p>
            <a:pPr lvl="1"/>
            <a:r>
              <a:rPr lang="es-ES" dirty="0"/>
              <a:t>registro usado</a:t>
            </a:r>
          </a:p>
          <a:p>
            <a:pPr lvl="1"/>
            <a:r>
              <a:rPr lang="es-ES" dirty="0"/>
              <a:t>variante sociolingüística</a:t>
            </a:r>
          </a:p>
          <a:p>
            <a:r>
              <a:rPr lang="nl-BE" dirty="0" err="1"/>
              <a:t>Actos</a:t>
            </a:r>
            <a:r>
              <a:rPr lang="nl-BE" dirty="0"/>
              <a:t> de </a:t>
            </a:r>
            <a:r>
              <a:rPr lang="nl-BE" dirty="0" err="1"/>
              <a:t>habla</a:t>
            </a:r>
            <a:endParaRPr lang="nl-BE" dirty="0"/>
          </a:p>
          <a:p>
            <a:pPr lvl="1"/>
            <a:r>
              <a:rPr lang="nl-BE" dirty="0" err="1"/>
              <a:t>saludar</a:t>
            </a:r>
            <a:r>
              <a:rPr lang="nl-BE" dirty="0"/>
              <a:t> o no</a:t>
            </a:r>
          </a:p>
          <a:p>
            <a:pPr lvl="1"/>
            <a:r>
              <a:rPr lang="nl-BE" dirty="0" err="1"/>
              <a:t>tutear</a:t>
            </a:r>
            <a:r>
              <a:rPr lang="nl-BE" dirty="0"/>
              <a:t> o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73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Falsas</a:t>
            </a:r>
            <a:r>
              <a:rPr lang="nl-BE" dirty="0"/>
              <a:t> </a:t>
            </a:r>
            <a:r>
              <a:rPr lang="nl-BE" dirty="0" err="1"/>
              <a:t>excusas</a:t>
            </a:r>
            <a:r>
              <a:rPr lang="nl-BE" dirty="0"/>
              <a:t> (que tan solo </a:t>
            </a:r>
            <a:r>
              <a:rPr lang="nl-BE" dirty="0" err="1"/>
              <a:t>irritan</a:t>
            </a:r>
            <a:r>
              <a:rPr lang="nl-BE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‘no sé nada de informática’</a:t>
            </a:r>
          </a:p>
          <a:p>
            <a:r>
              <a:rPr lang="es-ES" i="1" dirty="0"/>
              <a:t>‘soy novato’</a:t>
            </a:r>
          </a:p>
          <a:p>
            <a:r>
              <a:rPr lang="es-ES" i="1" dirty="0"/>
              <a:t>‘soy muy viejo/joven’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Forma </a:t>
            </a:r>
            <a:r>
              <a:rPr lang="nl-BE" dirty="0" err="1"/>
              <a:t>lingüística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Términos</a:t>
            </a:r>
            <a:r>
              <a:rPr lang="nl-BE" dirty="0"/>
              <a:t> </a:t>
            </a:r>
            <a:r>
              <a:rPr lang="nl-BE" dirty="0" err="1"/>
              <a:t>informáticos</a:t>
            </a:r>
            <a:endParaRPr lang="nl-BE" dirty="0"/>
          </a:p>
          <a:p>
            <a:pPr lvl="1"/>
            <a:r>
              <a:rPr lang="nl-BE" dirty="0" err="1"/>
              <a:t>Imprescindibles</a:t>
            </a:r>
            <a:r>
              <a:rPr lang="nl-BE" dirty="0"/>
              <a:t> para R</a:t>
            </a:r>
          </a:p>
          <a:p>
            <a:pPr lvl="1"/>
            <a:r>
              <a:rPr lang="nl-BE" dirty="0" err="1"/>
              <a:t>Pero</a:t>
            </a:r>
            <a:r>
              <a:rPr lang="nl-BE" dirty="0"/>
              <a:t> P los </a:t>
            </a:r>
            <a:r>
              <a:rPr lang="nl-BE" dirty="0" err="1"/>
              <a:t>quiere</a:t>
            </a:r>
            <a:r>
              <a:rPr lang="nl-BE" dirty="0"/>
              <a:t> </a:t>
            </a:r>
            <a:r>
              <a:rPr lang="nl-BE" dirty="0" err="1"/>
              <a:t>evitar</a:t>
            </a:r>
            <a:endParaRPr lang="nl-BE" dirty="0"/>
          </a:p>
          <a:p>
            <a:pPr lvl="1"/>
            <a:r>
              <a:rPr lang="nl-BE" dirty="0"/>
              <a:t>O se </a:t>
            </a:r>
            <a:r>
              <a:rPr lang="nl-BE" dirty="0" err="1"/>
              <a:t>equivoca</a:t>
            </a:r>
            <a:endParaRPr lang="nl-BE" dirty="0"/>
          </a:p>
          <a:p>
            <a:r>
              <a:rPr lang="nl-BE" dirty="0" err="1"/>
              <a:t>Imposibilidad</a:t>
            </a:r>
            <a:r>
              <a:rPr lang="nl-BE" dirty="0"/>
              <a:t> de </a:t>
            </a:r>
            <a:r>
              <a:rPr lang="nl-BE" dirty="0" err="1"/>
              <a:t>salir</a:t>
            </a:r>
            <a:r>
              <a:rPr lang="nl-BE" dirty="0"/>
              <a:t> del </a:t>
            </a:r>
            <a:r>
              <a:rPr lang="nl-BE" dirty="0" err="1"/>
              <a:t>diccionario</a:t>
            </a:r>
            <a:endParaRPr lang="nl-BE" dirty="0"/>
          </a:p>
          <a:p>
            <a:r>
              <a:rPr lang="nl-BE" dirty="0" err="1"/>
              <a:t>Estructura</a:t>
            </a:r>
            <a:r>
              <a:rPr lang="nl-BE" dirty="0"/>
              <a:t> del </a:t>
            </a:r>
            <a:r>
              <a:rPr lang="nl-BE" dirty="0" err="1"/>
              <a:t>texto</a:t>
            </a:r>
            <a:endParaRPr lang="nl-BE" dirty="0"/>
          </a:p>
          <a:p>
            <a:pPr lvl="1"/>
            <a:r>
              <a:rPr lang="nl-BE" dirty="0" err="1"/>
              <a:t>Elementos</a:t>
            </a:r>
            <a:r>
              <a:rPr lang="nl-BE" dirty="0"/>
              <a:t> que </a:t>
            </a:r>
            <a:r>
              <a:rPr lang="nl-BE" dirty="0" err="1"/>
              <a:t>faltan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1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Espacio</a:t>
            </a:r>
            <a:r>
              <a:rPr lang="nl-BE" dirty="0"/>
              <a:t> </a:t>
            </a:r>
            <a:r>
              <a:rPr lang="nl-BE" dirty="0" err="1"/>
              <a:t>lingüístico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Tema</a:t>
            </a:r>
            <a:r>
              <a:rPr lang="en-US" dirty="0"/>
              <a:t> y </a:t>
            </a:r>
            <a:r>
              <a:rPr lang="en-US" dirty="0" err="1"/>
              <a:t>rema</a:t>
            </a:r>
            <a:endParaRPr lang="en-US" dirty="0"/>
          </a:p>
          <a:p>
            <a:pPr lvl="1"/>
            <a:r>
              <a:rPr lang="en-US" i="1" dirty="0" err="1"/>
              <a:t>Tengo</a:t>
            </a:r>
            <a:r>
              <a:rPr lang="en-US" i="1" dirty="0"/>
              <a:t> un error</a:t>
            </a:r>
          </a:p>
          <a:p>
            <a:pPr lvl="1"/>
            <a:r>
              <a:rPr lang="en-US" i="1" dirty="0"/>
              <a:t>Lo </a:t>
            </a:r>
            <a:r>
              <a:rPr lang="en-US" i="1" dirty="0" err="1"/>
              <a:t>intententé</a:t>
            </a:r>
            <a:r>
              <a:rPr lang="en-US" i="1" dirty="0"/>
              <a:t> </a:t>
            </a:r>
            <a:r>
              <a:rPr lang="en-US" i="1" dirty="0" err="1"/>
              <a:t>todo</a:t>
            </a:r>
            <a:endParaRPr lang="en-US" i="1" dirty="0"/>
          </a:p>
          <a:p>
            <a:pPr lvl="1"/>
            <a:r>
              <a:rPr lang="en-US" i="1" dirty="0"/>
              <a:t>xxx ha </a:t>
            </a:r>
            <a:r>
              <a:rPr lang="en-US" i="1" dirty="0" err="1"/>
              <a:t>desaparecido</a:t>
            </a:r>
            <a:endParaRPr lang="en-US" i="1" dirty="0"/>
          </a:p>
          <a:p>
            <a:r>
              <a:rPr lang="en-US" dirty="0"/>
              <a:t>Lo </a:t>
            </a:r>
            <a:r>
              <a:rPr lang="en-US" dirty="0" err="1"/>
              <a:t>dicho</a:t>
            </a:r>
            <a:r>
              <a:rPr lang="en-US" dirty="0"/>
              <a:t> y lo no </a:t>
            </a:r>
            <a:r>
              <a:rPr lang="en-US" dirty="0" err="1"/>
              <a:t>dicho</a:t>
            </a:r>
            <a:endParaRPr lang="en-US" dirty="0"/>
          </a:p>
          <a:p>
            <a:pPr lvl="1"/>
            <a:r>
              <a:rPr lang="en-US" i="1" dirty="0" err="1"/>
              <a:t>Imposible</a:t>
            </a:r>
            <a:r>
              <a:rPr lang="en-US" i="1" dirty="0"/>
              <a:t> </a:t>
            </a:r>
            <a:r>
              <a:rPr lang="en-US" i="1" dirty="0" err="1"/>
              <a:t>ingresar</a:t>
            </a:r>
            <a:r>
              <a:rPr lang="en-US" i="1" dirty="0"/>
              <a:t> a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página</a:t>
            </a:r>
            <a:r>
              <a:rPr lang="en-US" i="1" dirty="0"/>
              <a:t> web</a:t>
            </a:r>
            <a:br>
              <a:rPr lang="en-US" i="1" dirty="0"/>
            </a:br>
            <a:r>
              <a:rPr lang="es-ES" i="1" dirty="0"/>
              <a:t>No me permite ingresar a una página web como corresponde. Solicito asesoramiento.</a:t>
            </a:r>
            <a:endParaRPr lang="nl-BE" dirty="0"/>
          </a:p>
          <a:p>
            <a:pPr lvl="1"/>
            <a:r>
              <a:rPr lang="en-US" dirty="0"/>
              <a:t>R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complementaria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P no </a:t>
            </a:r>
            <a:r>
              <a:rPr lang="en-US" dirty="0" err="1"/>
              <a:t>puede</a:t>
            </a:r>
            <a:r>
              <a:rPr lang="en-US" dirty="0"/>
              <a:t> o no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dar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59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Competencias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50172"/>
              </p:ext>
            </p:extLst>
          </p:nvPr>
        </p:nvGraphicFramePr>
        <p:xfrm>
          <a:off x="1105074" y="1825625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SABER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Sí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sabe</a:t>
                      </a:r>
                      <a:r>
                        <a:rPr lang="nl-BE" baseline="0" dirty="0"/>
                        <a:t> 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</a:t>
                      </a:r>
                      <a:r>
                        <a:rPr lang="nl-BE" dirty="0" err="1"/>
                        <a:t>sabe</a:t>
                      </a:r>
                      <a:r>
                        <a:rPr lang="nl-BE" baseline="0" dirty="0"/>
                        <a:t> 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no </a:t>
                      </a:r>
                      <a:r>
                        <a:rPr lang="nl-BE" dirty="0" err="1"/>
                        <a:t>sabe</a:t>
                      </a:r>
                      <a:r>
                        <a:rPr lang="nl-BE" baseline="0" dirty="0"/>
                        <a:t> 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no </a:t>
                      </a:r>
                      <a:r>
                        <a:rPr lang="nl-BE" dirty="0" err="1"/>
                        <a:t>sabe</a:t>
                      </a:r>
                      <a:r>
                        <a:rPr lang="nl-BE" dirty="0"/>
                        <a:t>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61156"/>
              </p:ext>
            </p:extLst>
          </p:nvPr>
        </p:nvGraphicFramePr>
        <p:xfrm>
          <a:off x="1094636" y="3443571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ENTENDER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Sí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entiende</a:t>
                      </a:r>
                      <a:r>
                        <a:rPr lang="nl-BE" baseline="0" dirty="0"/>
                        <a:t> 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</a:t>
                      </a:r>
                      <a:r>
                        <a:rPr lang="nl-BE" dirty="0" err="1"/>
                        <a:t>entiende</a:t>
                      </a:r>
                      <a:r>
                        <a:rPr lang="nl-BE" dirty="0"/>
                        <a:t> </a:t>
                      </a:r>
                      <a:r>
                        <a:rPr lang="nl-BE" baseline="0" dirty="0"/>
                        <a:t>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no </a:t>
                      </a:r>
                      <a:r>
                        <a:rPr lang="nl-BE" dirty="0" err="1"/>
                        <a:t>entiende</a:t>
                      </a:r>
                      <a:r>
                        <a:rPr lang="nl-BE" baseline="0" dirty="0"/>
                        <a:t> 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Lo que no </a:t>
                      </a:r>
                      <a:r>
                        <a:rPr lang="nl-BE" dirty="0" err="1"/>
                        <a:t>entiende</a:t>
                      </a:r>
                      <a:r>
                        <a:rPr lang="nl-BE" baseline="0" dirty="0"/>
                        <a:t> </a:t>
                      </a:r>
                      <a:r>
                        <a:rPr lang="nl-B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87956351"/>
              </p:ext>
            </p:extLst>
          </p:nvPr>
        </p:nvGraphicFramePr>
        <p:xfrm>
          <a:off x="1142652" y="4936307"/>
          <a:ext cx="8128000" cy="1240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081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Expresión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Miedo</a:t>
            </a:r>
            <a:r>
              <a:rPr lang="en-US" dirty="0"/>
              <a:t> a los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/>
              <a:t>técnicos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Necesidad</a:t>
            </a:r>
            <a:r>
              <a:rPr lang="en-US" dirty="0"/>
              <a:t> de los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/>
              <a:t>técnicos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97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En </a:t>
            </a:r>
            <a:r>
              <a:rPr lang="en-US" sz="2400" dirty="0" err="1"/>
              <a:t>qué</a:t>
            </a:r>
            <a:r>
              <a:rPr lang="en-US" sz="2400" dirty="0"/>
              <a:t> </a:t>
            </a:r>
            <a:r>
              <a:rPr lang="en-US" sz="2400" dirty="0" err="1"/>
              <a:t>medida</a:t>
            </a:r>
            <a:endParaRPr lang="en-US" sz="2400" dirty="0"/>
          </a:p>
          <a:p>
            <a:pPr lvl="1"/>
            <a:r>
              <a:rPr lang="en-US" sz="2000" dirty="0"/>
              <a:t>P </a:t>
            </a:r>
            <a:r>
              <a:rPr lang="en-US" sz="2000" dirty="0" err="1"/>
              <a:t>cree</a:t>
            </a:r>
            <a:r>
              <a:rPr lang="en-US" sz="2000" dirty="0"/>
              <a:t> lo </a:t>
            </a:r>
            <a:r>
              <a:rPr lang="en-US" sz="2000" dirty="0" err="1"/>
              <a:t>que</a:t>
            </a:r>
            <a:r>
              <a:rPr lang="en-US" sz="2000" dirty="0"/>
              <a:t> dice R</a:t>
            </a:r>
          </a:p>
          <a:p>
            <a:pPr lvl="1"/>
            <a:r>
              <a:rPr lang="en-US" sz="2000" dirty="0"/>
              <a:t>R </a:t>
            </a:r>
            <a:r>
              <a:rPr lang="en-US" sz="2000" dirty="0" err="1"/>
              <a:t>cree</a:t>
            </a:r>
            <a:r>
              <a:rPr lang="en-US" sz="2000" dirty="0"/>
              <a:t> lo </a:t>
            </a:r>
            <a:r>
              <a:rPr lang="en-US" sz="2000" dirty="0" err="1"/>
              <a:t>que</a:t>
            </a:r>
            <a:r>
              <a:rPr lang="en-US" sz="2000" dirty="0"/>
              <a:t> dice P</a:t>
            </a:r>
          </a:p>
          <a:p>
            <a:r>
              <a:rPr lang="en-US" sz="2400" dirty="0" err="1"/>
              <a:t>Estrategias</a:t>
            </a:r>
            <a:r>
              <a:rPr lang="en-US" sz="2400" dirty="0"/>
              <a:t> </a:t>
            </a:r>
            <a:r>
              <a:rPr lang="en-US" sz="2400" dirty="0" err="1"/>
              <a:t>retóricas</a:t>
            </a:r>
            <a:endParaRPr lang="en-US" sz="2400" dirty="0"/>
          </a:p>
          <a:p>
            <a:pPr lvl="1"/>
            <a:r>
              <a:rPr lang="en-US" sz="2000" dirty="0"/>
              <a:t>“Lo </a:t>
            </a:r>
            <a:r>
              <a:rPr lang="en-US" sz="2000" dirty="0" err="1"/>
              <a:t>intenté</a:t>
            </a:r>
            <a:r>
              <a:rPr lang="en-US" sz="2000" dirty="0"/>
              <a:t> </a:t>
            </a:r>
            <a:r>
              <a:rPr lang="en-US" sz="2000" dirty="0" err="1"/>
              <a:t>todo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“¿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pasa</a:t>
            </a:r>
            <a:r>
              <a:rPr lang="en-US" sz="2000" dirty="0"/>
              <a:t>?” – “Nada”</a:t>
            </a:r>
          </a:p>
          <a:p>
            <a:r>
              <a:rPr lang="en-US" sz="2400" dirty="0" err="1"/>
              <a:t>Efecto</a:t>
            </a:r>
            <a:r>
              <a:rPr lang="en-US" sz="2400" dirty="0"/>
              <a:t> en el interlocutor</a:t>
            </a:r>
          </a:p>
          <a:p>
            <a:pPr lvl="1"/>
            <a:r>
              <a:rPr lang="es-ES" sz="2000" dirty="0"/>
              <a:t>Tomado en serio / acompañado / arropado / halagado / ofendido / ridiculizado / olvidado / silenciado / manipulado</a:t>
            </a:r>
            <a:endParaRPr lang="en-US" sz="2000" dirty="0"/>
          </a:p>
          <a:p>
            <a:r>
              <a:rPr lang="en-US" sz="2400" dirty="0" err="1"/>
              <a:t>Alergia</a:t>
            </a:r>
            <a:r>
              <a:rPr lang="en-US" sz="2400" dirty="0"/>
              <a:t> a </a:t>
            </a:r>
            <a:r>
              <a:rPr lang="en-US" sz="2400" dirty="0" err="1"/>
              <a:t>ciertas</a:t>
            </a:r>
            <a:r>
              <a:rPr lang="en-US" sz="2400" dirty="0"/>
              <a:t> </a:t>
            </a:r>
            <a:r>
              <a:rPr lang="en-US" sz="2400" dirty="0" err="1"/>
              <a:t>palabras</a:t>
            </a:r>
            <a:r>
              <a:rPr lang="en-US" sz="2400" dirty="0"/>
              <a:t> / a </a:t>
            </a:r>
            <a:r>
              <a:rPr lang="en-US" sz="2400" dirty="0" err="1"/>
              <a:t>términos</a:t>
            </a:r>
            <a:r>
              <a:rPr lang="en-US" sz="2400" dirty="0"/>
              <a:t> </a:t>
            </a:r>
            <a:r>
              <a:rPr lang="en-US" sz="2400" dirty="0" err="1"/>
              <a:t>técnicos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Actuación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y R </a:t>
            </a:r>
            <a:r>
              <a:rPr lang="en-US" dirty="0" err="1"/>
              <a:t>actúan</a:t>
            </a:r>
            <a:r>
              <a:rPr lang="en-US" dirty="0"/>
              <a:t> tan solo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palabras</a:t>
            </a:r>
            <a:endParaRPr lang="en-US" dirty="0"/>
          </a:p>
          <a:p>
            <a:r>
              <a:rPr lang="en-US" dirty="0" err="1"/>
              <a:t>Momento</a:t>
            </a:r>
            <a:r>
              <a:rPr lang="en-US" dirty="0"/>
              <a:t> de la </a:t>
            </a:r>
            <a:r>
              <a:rPr lang="en-US" dirty="0" err="1"/>
              <a:t>interacción</a:t>
            </a:r>
            <a:r>
              <a:rPr lang="en-US" dirty="0"/>
              <a:t>: 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de</a:t>
            </a:r>
            <a:r>
              <a:rPr lang="en-US" dirty="0"/>
              <a:t> (des)</a:t>
            </a:r>
            <a:r>
              <a:rPr lang="en-US" dirty="0" err="1"/>
              <a:t>espera</a:t>
            </a:r>
            <a:endParaRPr lang="en-US" dirty="0"/>
          </a:p>
          <a:p>
            <a:pPr lvl="1"/>
            <a:r>
              <a:rPr lang="en-US" dirty="0" err="1"/>
              <a:t>Espera</a:t>
            </a:r>
            <a:r>
              <a:rPr lang="en-US" dirty="0"/>
              <a:t> antes de </a:t>
            </a:r>
            <a:r>
              <a:rPr lang="en-US" dirty="0" err="1"/>
              <a:t>formular</a:t>
            </a:r>
            <a:r>
              <a:rPr lang="en-US" dirty="0"/>
              <a:t> la </a:t>
            </a:r>
            <a:r>
              <a:rPr lang="en-US" dirty="0" err="1"/>
              <a:t>pregunta</a:t>
            </a:r>
            <a:r>
              <a:rPr lang="en-US" dirty="0"/>
              <a:t> – </a:t>
            </a:r>
            <a:r>
              <a:rPr lang="en-US" dirty="0" err="1"/>
              <a:t>espera</a:t>
            </a:r>
            <a:r>
              <a:rPr lang="en-US" dirty="0"/>
              <a:t> a la </a:t>
            </a:r>
            <a:r>
              <a:rPr lang="en-US" dirty="0" err="1"/>
              <a:t>pregunta</a:t>
            </a:r>
            <a:r>
              <a:rPr lang="en-US" dirty="0"/>
              <a:t> –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P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dispuesto</a:t>
            </a:r>
            <a:r>
              <a:rPr lang="en-US" dirty="0"/>
              <a:t> a </a:t>
            </a:r>
            <a:r>
              <a:rPr lang="en-US" dirty="0" err="1"/>
              <a:t>invertir</a:t>
            </a:r>
            <a:r>
              <a:rPr lang="en-US" dirty="0"/>
              <a:t> para resolver el </a:t>
            </a:r>
            <a:r>
              <a:rPr lang="en-US" dirty="0" err="1"/>
              <a:t>problema</a:t>
            </a:r>
            <a:endParaRPr lang="en-US" dirty="0"/>
          </a:p>
          <a:p>
            <a:r>
              <a:rPr lang="en-US" dirty="0"/>
              <a:t>Ideas de </a:t>
            </a:r>
            <a:r>
              <a:rPr lang="en-US" dirty="0" err="1"/>
              <a:t>causalidad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 directo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</a:t>
            </a:fld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http://cort.as/i17a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8" name="Picture 4" descr="http://chart.apis.google.com/chart?chs=150x150&amp;cht=qr&amp;chld=L%7C1&amp;chl=http://cort.as/i1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16" y="2646362"/>
            <a:ext cx="3173759" cy="31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88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Ética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relacionada</a:t>
            </a:r>
            <a:r>
              <a:rPr lang="en-US" dirty="0"/>
              <a:t> con un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ilegal</a:t>
            </a:r>
            <a:r>
              <a:rPr lang="en-US" dirty="0"/>
              <a:t>?</a:t>
            </a:r>
          </a:p>
          <a:p>
            <a:r>
              <a:rPr lang="en-US" dirty="0" err="1"/>
              <a:t>Consecuencias</a:t>
            </a:r>
            <a:r>
              <a:rPr lang="en-US" dirty="0"/>
              <a:t> de </a:t>
            </a:r>
          </a:p>
          <a:p>
            <a:pPr lvl="1"/>
            <a:r>
              <a:rPr lang="en-US" dirty="0"/>
              <a:t>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dicen</a:t>
            </a:r>
            <a:endParaRPr lang="en-US" dirty="0"/>
          </a:p>
          <a:p>
            <a:pPr lvl="1"/>
            <a:r>
              <a:rPr lang="en-US" dirty="0" err="1"/>
              <a:t>cómo</a:t>
            </a:r>
            <a:r>
              <a:rPr lang="en-US" dirty="0"/>
              <a:t> lo </a:t>
            </a:r>
            <a:r>
              <a:rPr lang="en-US" dirty="0" err="1"/>
              <a:t>dicen</a:t>
            </a:r>
            <a:endParaRPr lang="en-US" dirty="0"/>
          </a:p>
          <a:p>
            <a:pPr lvl="1"/>
            <a:r>
              <a:rPr lang="en-US" dirty="0"/>
              <a:t>lo </a:t>
            </a:r>
            <a:r>
              <a:rPr lang="en-US" dirty="0" err="1"/>
              <a:t>que</a:t>
            </a:r>
            <a:r>
              <a:rPr lang="en-US" dirty="0"/>
              <a:t> no </a:t>
            </a:r>
            <a:r>
              <a:rPr lang="en-US" dirty="0" err="1"/>
              <a:t>dicen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consecuencias</a:t>
            </a:r>
            <a:r>
              <a:rPr lang="en-US" dirty="0"/>
              <a:t> (a </a:t>
            </a:r>
            <a:r>
              <a:rPr lang="en-US" dirty="0" err="1"/>
              <a:t>veces</a:t>
            </a:r>
            <a:r>
              <a:rPr lang="en-US" dirty="0"/>
              <a:t> </a:t>
            </a:r>
            <a:r>
              <a:rPr lang="en-US" dirty="0" err="1"/>
              <a:t>irreversibles</a:t>
            </a:r>
            <a:r>
              <a:rPr lang="en-US" dirty="0"/>
              <a:t>) de un error de </a:t>
            </a:r>
            <a:r>
              <a:rPr lang="en-US" dirty="0" err="1"/>
              <a:t>manipulación</a:t>
            </a:r>
            <a:r>
              <a:rPr lang="en-US" dirty="0"/>
              <a:t> o de </a:t>
            </a:r>
            <a:r>
              <a:rPr lang="en-US" dirty="0" err="1"/>
              <a:t>comprensión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41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Desequilibrio</a:t>
            </a:r>
            <a:r>
              <a:rPr lang="en-US" dirty="0"/>
              <a:t> fundamental</a:t>
            </a:r>
          </a:p>
          <a:p>
            <a:pPr lvl="1"/>
            <a:r>
              <a:rPr lang="en-US" dirty="0" err="1"/>
              <a:t>P.información</a:t>
            </a:r>
            <a:r>
              <a:rPr lang="en-US" dirty="0"/>
              <a:t> &gt;&lt; </a:t>
            </a:r>
            <a:r>
              <a:rPr lang="en-US" dirty="0" err="1"/>
              <a:t>R.información</a:t>
            </a:r>
            <a:endParaRPr lang="en-US" dirty="0"/>
          </a:p>
          <a:p>
            <a:pPr lvl="1"/>
            <a:r>
              <a:rPr lang="en-US" dirty="0" err="1"/>
              <a:t>P.espera</a:t>
            </a:r>
            <a:r>
              <a:rPr lang="en-US" dirty="0"/>
              <a:t> &gt;&lt; </a:t>
            </a:r>
            <a:r>
              <a:rPr lang="en-US" dirty="0" err="1"/>
              <a:t>R.espera</a:t>
            </a:r>
            <a:endParaRPr lang="en-US" dirty="0"/>
          </a:p>
          <a:p>
            <a:pPr lvl="1"/>
            <a:r>
              <a:rPr lang="en-US" b="1" dirty="0"/>
              <a:t>&gt;</a:t>
            </a:r>
            <a:r>
              <a:rPr lang="en-US" b="1" dirty="0" err="1"/>
              <a:t>negociar</a:t>
            </a:r>
            <a:r>
              <a:rPr lang="en-US" b="1" dirty="0"/>
              <a:t> el </a:t>
            </a:r>
            <a:r>
              <a:rPr lang="en-US" b="1" dirty="0" err="1"/>
              <a:t>sentido</a:t>
            </a:r>
            <a:endParaRPr lang="en-US" b="1" dirty="0"/>
          </a:p>
          <a:p>
            <a:r>
              <a:rPr lang="en-US" dirty="0"/>
              <a:t>No </a:t>
            </a:r>
            <a:r>
              <a:rPr lang="en-US" dirty="0" err="1"/>
              <a:t>existen</a:t>
            </a:r>
            <a:endParaRPr lang="en-US" dirty="0"/>
          </a:p>
          <a:p>
            <a:pPr lvl="1"/>
            <a:r>
              <a:rPr lang="en-US" dirty="0"/>
              <a:t>Bola de </a:t>
            </a:r>
            <a:r>
              <a:rPr lang="en-US" dirty="0" err="1"/>
              <a:t>cristal</a:t>
            </a:r>
            <a:endParaRPr lang="en-US" dirty="0"/>
          </a:p>
          <a:p>
            <a:pPr lvl="1"/>
            <a:r>
              <a:rPr lang="en-US" dirty="0" err="1"/>
              <a:t>Acceso</a:t>
            </a:r>
            <a:r>
              <a:rPr lang="en-US" dirty="0"/>
              <a:t> </a:t>
            </a:r>
            <a:r>
              <a:rPr lang="en-US" dirty="0" err="1"/>
              <a:t>directo</a:t>
            </a:r>
            <a:r>
              <a:rPr lang="en-US" dirty="0"/>
              <a:t> a la </a:t>
            </a:r>
            <a:r>
              <a:rPr lang="en-US" dirty="0" err="1"/>
              <a:t>significación</a:t>
            </a:r>
            <a:endParaRPr lang="en-US" dirty="0"/>
          </a:p>
          <a:p>
            <a:pPr lvl="1"/>
            <a:r>
              <a:rPr lang="en-US" dirty="0" err="1"/>
              <a:t>Magia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5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tostar pan?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4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tostar pan? </a:t>
            </a:r>
            <a:r>
              <a:rPr lang="es-ES"/>
              <a:t>– drawtoast.com</a:t>
            </a:r>
            <a:endParaRPr lang="nl-BE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2190" y="2017713"/>
            <a:ext cx="7271596" cy="411480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4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Hans Le Roy</a:t>
            </a:r>
          </a:p>
          <a:p>
            <a:r>
              <a:rPr lang="es-ES" dirty="0"/>
              <a:t>hlr@hlrnet.com</a:t>
            </a:r>
            <a:endParaRPr lang="nl-BE" dirty="0"/>
          </a:p>
          <a:p>
            <a:r>
              <a:rPr lang="nl-BE" dirty="0">
                <a:hlinkClick r:id="rId2"/>
              </a:rPr>
              <a:t>www.hlrnet.com</a:t>
            </a:r>
            <a:endParaRPr lang="nl-BE" dirty="0"/>
          </a:p>
          <a:p>
            <a:r>
              <a:rPr lang="nl-BE" dirty="0">
                <a:hlinkClick r:id="rId3"/>
              </a:rPr>
              <a:t>www.alt164.info</a:t>
            </a:r>
            <a:r>
              <a:rPr lang="nl-BE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7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 directo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25</a:t>
            </a:fld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linkClick r:id="rId2"/>
              </a:rPr>
              <a:t>http://cort.as/i17a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8" name="Picture 4" descr="http://chart.apis.google.com/chart?chs=150x150&amp;cht=qr&amp;chld=L%7C1&amp;chl=http://cort.as/i1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16" y="2646362"/>
            <a:ext cx="3173759" cy="317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6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Antes</a:t>
            </a:r>
            <a:r>
              <a:rPr lang="nl-BE" dirty="0"/>
              <a:t> de </a:t>
            </a:r>
            <a:r>
              <a:rPr lang="nl-BE" dirty="0" err="1"/>
              <a:t>empezar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/>
              <a:t>¿</a:t>
            </a:r>
            <a:r>
              <a:rPr lang="nl-BE" sz="2800" dirty="0" err="1"/>
              <a:t>Qué</a:t>
            </a:r>
            <a:r>
              <a:rPr lang="nl-BE" sz="2800" dirty="0"/>
              <a:t> es </a:t>
            </a:r>
            <a:r>
              <a:rPr lang="nl-BE" sz="2800" dirty="0" err="1"/>
              <a:t>entenderse</a:t>
            </a:r>
            <a:r>
              <a:rPr lang="nl-BE" sz="2800" dirty="0"/>
              <a:t> </a:t>
            </a:r>
            <a:r>
              <a:rPr lang="nl-BE" sz="2800" dirty="0" err="1"/>
              <a:t>bien</a:t>
            </a:r>
            <a:r>
              <a:rPr lang="nl-BE" sz="2800" dirty="0"/>
              <a:t>?</a:t>
            </a:r>
          </a:p>
          <a:p>
            <a:pPr lvl="1"/>
            <a:r>
              <a:rPr lang="nl-BE" sz="2400" dirty="0"/>
              <a:t>GR – VOC – COM – COM + CONT – CON + CONT</a:t>
            </a:r>
          </a:p>
          <a:p>
            <a:r>
              <a:rPr lang="nl-BE" sz="2800" dirty="0"/>
              <a:t>¿</a:t>
            </a:r>
            <a:r>
              <a:rPr lang="nl-BE" sz="2800" dirty="0" err="1"/>
              <a:t>Cuándo</a:t>
            </a:r>
            <a:r>
              <a:rPr lang="nl-BE" sz="2800" dirty="0"/>
              <a:t> se </a:t>
            </a:r>
            <a:r>
              <a:rPr lang="nl-BE" sz="2800" dirty="0" err="1"/>
              <a:t>frustra</a:t>
            </a:r>
            <a:r>
              <a:rPr lang="nl-BE" sz="2800" dirty="0"/>
              <a:t> </a:t>
            </a:r>
            <a:r>
              <a:rPr lang="nl-BE" sz="2800" dirty="0" err="1"/>
              <a:t>más</a:t>
            </a:r>
            <a:r>
              <a:rPr lang="nl-BE" sz="2800" dirty="0"/>
              <a:t> la </a:t>
            </a:r>
            <a:r>
              <a:rPr lang="nl-BE" sz="2800" dirty="0" err="1"/>
              <a:t>comunucacion</a:t>
            </a:r>
            <a:r>
              <a:rPr lang="nl-BE" sz="2800" dirty="0"/>
              <a:t>?</a:t>
            </a:r>
          </a:p>
          <a:p>
            <a:pPr lvl="1"/>
            <a:r>
              <a:rPr lang="nl-BE" sz="2400" dirty="0"/>
              <a:t>GR – VOC – COM – COM + CONT – CON + CONT</a:t>
            </a:r>
          </a:p>
          <a:p>
            <a:r>
              <a:rPr lang="nl-BE" sz="2800" dirty="0"/>
              <a:t>¿</a:t>
            </a:r>
            <a:r>
              <a:rPr lang="nl-BE" sz="2800" dirty="0" err="1"/>
              <a:t>Qué</a:t>
            </a:r>
            <a:r>
              <a:rPr lang="nl-BE" sz="2800" dirty="0"/>
              <a:t> se </a:t>
            </a:r>
            <a:r>
              <a:rPr lang="nl-BE" sz="2800" dirty="0" err="1"/>
              <a:t>puede</a:t>
            </a:r>
            <a:r>
              <a:rPr lang="nl-BE" sz="2800" dirty="0"/>
              <a:t> </a:t>
            </a:r>
            <a:r>
              <a:rPr lang="nl-BE" sz="2800" dirty="0" err="1"/>
              <a:t>hacer</a:t>
            </a:r>
            <a:r>
              <a:rPr lang="nl-BE" sz="2800" dirty="0"/>
              <a:t> para </a:t>
            </a:r>
            <a:r>
              <a:rPr lang="nl-BE" sz="2800" dirty="0" err="1"/>
              <a:t>facilitar</a:t>
            </a:r>
            <a:r>
              <a:rPr lang="nl-BE" sz="2800" dirty="0"/>
              <a:t> la </a:t>
            </a:r>
            <a:r>
              <a:rPr lang="nl-BE" sz="2800" dirty="0" err="1"/>
              <a:t>comunicación</a:t>
            </a:r>
            <a:r>
              <a:rPr lang="nl-BE" sz="2800" dirty="0"/>
              <a:t>?</a:t>
            </a:r>
          </a:p>
          <a:p>
            <a:pPr lvl="1"/>
            <a:r>
              <a:rPr lang="nl-BE" sz="2400" dirty="0" err="1"/>
              <a:t>Estudiar</a:t>
            </a:r>
            <a:r>
              <a:rPr lang="nl-BE" sz="2400" dirty="0"/>
              <a:t> GR – VOC – COM</a:t>
            </a:r>
          </a:p>
          <a:p>
            <a:pPr lvl="1"/>
            <a:r>
              <a:rPr lang="nl-BE" sz="2400" dirty="0"/>
              <a:t>(</a:t>
            </a:r>
            <a:r>
              <a:rPr lang="nl-BE" sz="2400" dirty="0" err="1"/>
              <a:t>Hacer</a:t>
            </a:r>
            <a:r>
              <a:rPr lang="nl-BE" sz="2400" dirty="0"/>
              <a:t>) </a:t>
            </a:r>
            <a:r>
              <a:rPr lang="nl-BE" sz="2400" dirty="0" err="1"/>
              <a:t>practicar</a:t>
            </a:r>
            <a:r>
              <a:rPr lang="nl-BE" sz="2400" dirty="0"/>
              <a:t> GR – VOC – COM – COM + CONT – CON + CONT</a:t>
            </a:r>
          </a:p>
          <a:p>
            <a:pPr lvl="1"/>
            <a:r>
              <a:rPr lang="nl-BE" sz="2400" dirty="0" err="1"/>
              <a:t>Introducir</a:t>
            </a:r>
            <a:r>
              <a:rPr lang="nl-BE" sz="2400" dirty="0"/>
              <a:t> HUM</a:t>
            </a:r>
          </a:p>
          <a:p>
            <a:pPr lvl="1"/>
            <a:r>
              <a:rPr lang="nl-BE" sz="2400" dirty="0" err="1"/>
              <a:t>Verificar</a:t>
            </a:r>
            <a:endParaRPr lang="nl-BE" sz="2400" dirty="0"/>
          </a:p>
          <a:p>
            <a:pPr lvl="1"/>
            <a:endParaRPr lang="nl-BE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Antes</a:t>
            </a:r>
            <a:r>
              <a:rPr lang="nl-BE" dirty="0"/>
              <a:t> de </a:t>
            </a:r>
            <a:r>
              <a:rPr lang="nl-BE" dirty="0" err="1"/>
              <a:t>empezar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¿</a:t>
            </a:r>
            <a:r>
              <a:rPr lang="nl-BE" dirty="0" err="1"/>
              <a:t>Qué</a:t>
            </a:r>
            <a:r>
              <a:rPr lang="nl-BE" dirty="0"/>
              <a:t> es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buena</a:t>
            </a:r>
            <a:r>
              <a:rPr lang="nl-BE" dirty="0"/>
              <a:t> </a:t>
            </a:r>
            <a:br>
              <a:rPr lang="nl-BE" dirty="0"/>
            </a:br>
            <a:r>
              <a:rPr lang="nl-BE" dirty="0" err="1"/>
              <a:t>respuesta</a:t>
            </a:r>
            <a:r>
              <a:rPr lang="nl-BE" dirty="0"/>
              <a:t> a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problema</a:t>
            </a:r>
            <a:r>
              <a:rPr lang="nl-BE" dirty="0"/>
              <a:t> </a:t>
            </a:r>
            <a:br>
              <a:rPr lang="nl-BE" dirty="0"/>
            </a:br>
            <a:r>
              <a:rPr lang="nl-BE" dirty="0" err="1"/>
              <a:t>informático</a:t>
            </a:r>
            <a:r>
              <a:rPr lang="nl-BE" dirty="0"/>
              <a:t>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8820077"/>
              </p:ext>
            </p:extLst>
          </p:nvPr>
        </p:nvGraphicFramePr>
        <p:xfrm>
          <a:off x="4835046" y="1453020"/>
          <a:ext cx="5324953" cy="468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98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Contexto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289071"/>
              </p:ext>
            </p:extLst>
          </p:nvPr>
        </p:nvGraphicFramePr>
        <p:xfrm>
          <a:off x="1576388" y="2017713"/>
          <a:ext cx="10363200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P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R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Rol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El/la que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hace</a:t>
                      </a:r>
                      <a:r>
                        <a:rPr lang="nl-BE" baseline="0" dirty="0"/>
                        <a:t> la </a:t>
                      </a:r>
                      <a:r>
                        <a:rPr lang="nl-BE" baseline="0" dirty="0" err="1"/>
                        <a:t>pregunta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El/la que </a:t>
                      </a:r>
                      <a:r>
                        <a:rPr lang="nl-BE" dirty="0" err="1"/>
                        <a:t>contesta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Intenciones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Resolver</a:t>
                      </a:r>
                      <a:r>
                        <a:rPr lang="nl-BE" dirty="0"/>
                        <a:t> el </a:t>
                      </a:r>
                      <a:r>
                        <a:rPr lang="nl-BE" dirty="0" err="1"/>
                        <a:t>problema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Prestar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ayuda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Economizar</a:t>
                      </a:r>
                      <a:r>
                        <a:rPr lang="nl-BE" baseline="0" dirty="0"/>
                        <a:t> </a:t>
                      </a:r>
                      <a:r>
                        <a:rPr lang="nl-BE" baseline="0" dirty="0" err="1"/>
                        <a:t>esfuerzo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Cobrando</a:t>
                      </a:r>
                      <a:r>
                        <a:rPr lang="nl-BE" dirty="0"/>
                        <a:t>…</a:t>
                      </a:r>
                      <a:endParaRPr lang="en-US" dirty="0"/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Recursos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necesarios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Tener</a:t>
                      </a:r>
                      <a:r>
                        <a:rPr lang="es-ES" baseline="0" dirty="0"/>
                        <a:t> la </a:t>
                      </a:r>
                      <a:r>
                        <a:rPr lang="es-ES" dirty="0"/>
                        <a:t>información necesaria para saber de qué se trata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 el problema</a:t>
                      </a: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la respuesta</a:t>
                      </a: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Entender</a:t>
                      </a:r>
                      <a:r>
                        <a:rPr lang="nl-BE" dirty="0"/>
                        <a:t> lo que </a:t>
                      </a:r>
                      <a:r>
                        <a:rPr lang="nl-BE" dirty="0" err="1"/>
                        <a:t>dice</a:t>
                      </a:r>
                      <a:r>
                        <a:rPr lang="nl-BE" dirty="0"/>
                        <a:t> R</a:t>
                      </a:r>
                    </a:p>
                    <a:p>
                      <a:r>
                        <a:rPr lang="nl-BE" dirty="0" err="1"/>
                        <a:t>Tener</a:t>
                      </a:r>
                      <a:r>
                        <a:rPr lang="nl-BE" dirty="0"/>
                        <a:t> los </a:t>
                      </a:r>
                      <a:r>
                        <a:rPr lang="nl-BE" dirty="0" err="1"/>
                        <a:t>recusos</a:t>
                      </a:r>
                      <a:r>
                        <a:rPr lang="nl-BE" dirty="0"/>
                        <a:t> para </a:t>
                      </a:r>
                      <a:r>
                        <a:rPr lang="nl-BE" dirty="0" err="1"/>
                        <a:t>poner</a:t>
                      </a:r>
                      <a:r>
                        <a:rPr lang="nl-BE" dirty="0"/>
                        <a:t> en </a:t>
                      </a:r>
                      <a:r>
                        <a:rPr lang="nl-BE" dirty="0" err="1"/>
                        <a:t>práctica</a:t>
                      </a:r>
                      <a:r>
                        <a:rPr lang="nl-BE" dirty="0"/>
                        <a:t> la </a:t>
                      </a:r>
                      <a:r>
                        <a:rPr lang="nl-BE" dirty="0" err="1"/>
                        <a:t>solución</a:t>
                      </a:r>
                      <a:endParaRPr lang="en-US" dirty="0"/>
                    </a:p>
                  </a:txBody>
                  <a:tcPr marL="90115" marR="90115"/>
                </a:tc>
                <a:tc>
                  <a:txBody>
                    <a:bodyPr/>
                    <a:lstStyle/>
                    <a:p>
                      <a:endParaRPr lang="es-E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115" marR="901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5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Frustración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Bola de </a:t>
            </a:r>
            <a:r>
              <a:rPr lang="nl-BE" dirty="0" err="1"/>
              <a:t>cristal</a:t>
            </a:r>
            <a:endParaRPr lang="nl-BE" dirty="0"/>
          </a:p>
          <a:p>
            <a:r>
              <a:rPr lang="nl-BE" dirty="0" err="1"/>
              <a:t>Telepatía</a:t>
            </a:r>
            <a:endParaRPr lang="nl-BE" dirty="0"/>
          </a:p>
          <a:p>
            <a:r>
              <a:rPr lang="nl-BE" dirty="0" err="1"/>
              <a:t>Magia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Máximas</a:t>
            </a:r>
            <a:r>
              <a:rPr lang="nl-BE" dirty="0"/>
              <a:t> de </a:t>
            </a:r>
            <a:r>
              <a:rPr lang="nl-BE" dirty="0" err="1"/>
              <a:t>Grice</a:t>
            </a:r>
            <a:r>
              <a:rPr lang="nl-BE" dirty="0"/>
              <a:t> - </a:t>
            </a:r>
            <a:r>
              <a:rPr lang="nl-BE" dirty="0" err="1"/>
              <a:t>cooperación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i="1" dirty="0"/>
              <a:t>Máxima de cantidad</a:t>
            </a:r>
            <a:endParaRPr lang="en-US" dirty="0"/>
          </a:p>
          <a:p>
            <a:pPr lvl="1"/>
            <a:r>
              <a:rPr lang="es-ES" dirty="0"/>
              <a:t>«Haga su contribución tan informativa como se requiera (de acuerdo con el propósito de la comunicación)».</a:t>
            </a:r>
            <a:endParaRPr lang="en-US" dirty="0"/>
          </a:p>
          <a:p>
            <a:pPr lvl="1"/>
            <a:r>
              <a:rPr lang="es-ES" dirty="0"/>
              <a:t>«No haga su contribución más informativa de lo requerido».</a:t>
            </a:r>
            <a:endParaRPr lang="en-US" dirty="0"/>
          </a:p>
          <a:p>
            <a:pPr lvl="0"/>
            <a:r>
              <a:rPr lang="es-ES" i="1" dirty="0"/>
              <a:t>Máxima de calidad</a:t>
            </a:r>
            <a:endParaRPr lang="en-US" dirty="0"/>
          </a:p>
          <a:p>
            <a:pPr lvl="1"/>
            <a:r>
              <a:rPr lang="es-ES" dirty="0"/>
              <a:t>«No diga lo que crea que es falso».</a:t>
            </a:r>
            <a:endParaRPr lang="en-US" dirty="0"/>
          </a:p>
          <a:p>
            <a:pPr lvl="1"/>
            <a:r>
              <a:rPr lang="es-ES" dirty="0"/>
              <a:t>«No diga aquello sobre lo que no tiene pruebas».</a:t>
            </a:r>
            <a:endParaRPr lang="en-US" dirty="0"/>
          </a:p>
          <a:p>
            <a:pPr lvl="0"/>
            <a:r>
              <a:rPr lang="es-ES" i="1" dirty="0"/>
              <a:t>Máxima de relación</a:t>
            </a:r>
            <a:endParaRPr lang="en-US" dirty="0"/>
          </a:p>
          <a:p>
            <a:pPr lvl="1"/>
            <a:r>
              <a:rPr lang="nl-BE" dirty="0"/>
              <a:t>«Sea relevante».</a:t>
            </a:r>
            <a:endParaRPr lang="en-US" dirty="0"/>
          </a:p>
          <a:p>
            <a:pPr lvl="0"/>
            <a:r>
              <a:rPr lang="es-ES" i="1" dirty="0"/>
              <a:t>Máxima de manera -</a:t>
            </a:r>
            <a:r>
              <a:rPr lang="es-ES" dirty="0"/>
              <a:t> «Sea claro».</a:t>
            </a:r>
            <a:endParaRPr lang="en-US" dirty="0"/>
          </a:p>
          <a:p>
            <a:pPr lvl="1"/>
            <a:r>
              <a:rPr lang="es-ES" dirty="0"/>
              <a:t>«Evite la oscuridad de expresión».</a:t>
            </a:r>
            <a:endParaRPr lang="en-US" dirty="0"/>
          </a:p>
          <a:p>
            <a:pPr lvl="1"/>
            <a:r>
              <a:rPr lang="nl-BE" dirty="0"/>
              <a:t>«</a:t>
            </a:r>
            <a:r>
              <a:rPr lang="nl-BE" dirty="0" err="1"/>
              <a:t>Evite</a:t>
            </a:r>
            <a:r>
              <a:rPr lang="nl-BE" dirty="0"/>
              <a:t> la </a:t>
            </a:r>
            <a:r>
              <a:rPr lang="nl-BE" dirty="0" err="1"/>
              <a:t>ambigüedad</a:t>
            </a:r>
            <a:r>
              <a:rPr lang="nl-BE" dirty="0"/>
              <a:t>».</a:t>
            </a:r>
            <a:endParaRPr lang="en-US" dirty="0"/>
          </a:p>
          <a:p>
            <a:pPr lvl="1"/>
            <a:r>
              <a:rPr lang="nl-BE" dirty="0"/>
              <a:t>«Sea breve».</a:t>
            </a:r>
            <a:endParaRPr lang="en-US" dirty="0"/>
          </a:p>
          <a:p>
            <a:pPr lvl="1"/>
            <a:r>
              <a:rPr lang="nl-BE" dirty="0"/>
              <a:t>«Sea </a:t>
            </a:r>
            <a:r>
              <a:rPr lang="nl-BE" dirty="0" err="1"/>
              <a:t>ordenado</a:t>
            </a:r>
            <a:r>
              <a:rPr lang="nl-BE" dirty="0"/>
              <a:t>». “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con humor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Si vas al súper, compra una botella de leche. Y si tienen huevos, compra seis.</a:t>
            </a:r>
          </a:p>
          <a:p>
            <a:r>
              <a:rPr lang="es-ES" i="1" dirty="0"/>
              <a:t>…</a:t>
            </a:r>
          </a:p>
          <a:p>
            <a:r>
              <a:rPr lang="es-ES" i="1" dirty="0"/>
              <a:t>¿Por qué traes seis botellas de leche?</a:t>
            </a:r>
          </a:p>
          <a:p>
            <a:r>
              <a:rPr lang="es-ES" i="1" dirty="0"/>
              <a:t>Porque había huevos….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 </a:t>
            </a:r>
            <a:r>
              <a:rPr lang="nl-BE" dirty="0" err="1"/>
              <a:t>realidad</a:t>
            </a:r>
            <a:r>
              <a:rPr lang="nl-BE" dirty="0"/>
              <a:t> de la </a:t>
            </a:r>
            <a:r>
              <a:rPr lang="nl-BE" dirty="0" err="1"/>
              <a:t>comunicación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/>
              <a:t>R. ¿</a:t>
            </a:r>
            <a:r>
              <a:rPr lang="nl-BE" sz="2400" dirty="0" err="1"/>
              <a:t>Qué</a:t>
            </a:r>
            <a:r>
              <a:rPr lang="nl-BE" sz="2400" dirty="0"/>
              <a:t> </a:t>
            </a:r>
            <a:r>
              <a:rPr lang="nl-BE" sz="2400" dirty="0" err="1"/>
              <a:t>hiciste</a:t>
            </a:r>
            <a:r>
              <a:rPr lang="nl-BE" sz="2400" dirty="0"/>
              <a:t>?</a:t>
            </a:r>
            <a:br>
              <a:rPr lang="nl-BE" sz="2400" dirty="0"/>
            </a:br>
            <a:r>
              <a:rPr lang="nl-BE" sz="2400" dirty="0"/>
              <a:t>P. No </a:t>
            </a:r>
            <a:r>
              <a:rPr lang="nl-BE" sz="2400" dirty="0" err="1"/>
              <a:t>sé</a:t>
            </a:r>
            <a:r>
              <a:rPr lang="nl-BE" sz="2400" dirty="0"/>
              <a:t> – </a:t>
            </a:r>
            <a:r>
              <a:rPr lang="nl-BE" sz="2400" i="1" dirty="0" err="1"/>
              <a:t>nada</a:t>
            </a:r>
            <a:r>
              <a:rPr lang="nl-BE" sz="2400" i="1" dirty="0"/>
              <a:t> </a:t>
            </a:r>
            <a:r>
              <a:rPr lang="nl-BE" sz="2400" i="1" dirty="0" err="1"/>
              <a:t>especial</a:t>
            </a:r>
            <a:endParaRPr lang="nl-BE" sz="2400" i="1" dirty="0"/>
          </a:p>
          <a:p>
            <a:r>
              <a:rPr lang="nl-BE" sz="2400" dirty="0" err="1"/>
              <a:t>Redundancia</a:t>
            </a:r>
            <a:endParaRPr lang="nl-BE" sz="2400" dirty="0"/>
          </a:p>
          <a:p>
            <a:pPr lvl="1"/>
            <a:r>
              <a:rPr lang="nl-BE" sz="2000" dirty="0"/>
              <a:t>“</a:t>
            </a:r>
            <a:r>
              <a:rPr lang="nl-BE" sz="2000" dirty="0" err="1"/>
              <a:t>Pulsa</a:t>
            </a:r>
            <a:r>
              <a:rPr lang="nl-BE" sz="2000" dirty="0"/>
              <a:t> </a:t>
            </a:r>
            <a:r>
              <a:rPr lang="nl-BE" sz="2000" dirty="0" err="1"/>
              <a:t>Fichero</a:t>
            </a:r>
            <a:r>
              <a:rPr lang="nl-BE" sz="2000" dirty="0"/>
              <a:t> </a:t>
            </a:r>
            <a:r>
              <a:rPr lang="nl-BE" sz="2000" i="1" dirty="0"/>
              <a:t>en el </a:t>
            </a:r>
            <a:r>
              <a:rPr lang="nl-BE" sz="2000" i="1" dirty="0" err="1"/>
              <a:t>menú</a:t>
            </a:r>
            <a:r>
              <a:rPr lang="nl-BE" sz="2000" i="1" dirty="0"/>
              <a:t>”</a:t>
            </a:r>
          </a:p>
          <a:p>
            <a:pPr lvl="1"/>
            <a:r>
              <a:rPr lang="nl-BE" sz="2000" dirty="0"/>
              <a:t>“</a:t>
            </a:r>
            <a:r>
              <a:rPr lang="nl-BE" sz="2000" dirty="0" err="1"/>
              <a:t>Veo</a:t>
            </a:r>
            <a:r>
              <a:rPr lang="nl-BE" sz="2000" dirty="0"/>
              <a:t> </a:t>
            </a:r>
            <a:r>
              <a:rPr lang="nl-BE" sz="2000" i="1" dirty="0" err="1"/>
              <a:t>un</a:t>
            </a:r>
            <a:r>
              <a:rPr lang="nl-BE" sz="2000" dirty="0"/>
              <a:t> error”</a:t>
            </a:r>
          </a:p>
          <a:p>
            <a:r>
              <a:rPr lang="nl-BE" sz="2400" i="1" dirty="0" err="1"/>
              <a:t>Todas</a:t>
            </a:r>
            <a:r>
              <a:rPr lang="nl-BE" sz="2400" dirty="0"/>
              <a:t> las </a:t>
            </a:r>
            <a:r>
              <a:rPr lang="nl-BE" sz="2400" dirty="0" err="1"/>
              <a:t>informaciones</a:t>
            </a:r>
            <a:r>
              <a:rPr lang="nl-BE" sz="2400" dirty="0"/>
              <a:t> </a:t>
            </a:r>
            <a:r>
              <a:rPr lang="nl-BE" sz="2400" dirty="0" err="1"/>
              <a:t>necesarias</a:t>
            </a:r>
            <a:endParaRPr lang="nl-BE" sz="2400" dirty="0"/>
          </a:p>
          <a:p>
            <a:r>
              <a:rPr lang="nl-BE" sz="2400" dirty="0" err="1"/>
              <a:t>Información</a:t>
            </a:r>
            <a:r>
              <a:rPr lang="nl-BE" sz="2400" dirty="0"/>
              <a:t> </a:t>
            </a:r>
            <a:r>
              <a:rPr lang="nl-BE" sz="2400" dirty="0" err="1"/>
              <a:t>falsa</a:t>
            </a:r>
            <a:endParaRPr lang="nl-BE" sz="2400" dirty="0"/>
          </a:p>
          <a:p>
            <a:pPr lvl="1"/>
            <a:r>
              <a:rPr lang="nl-BE" sz="2000" dirty="0"/>
              <a:t>mal </a:t>
            </a:r>
            <a:r>
              <a:rPr lang="nl-BE" sz="2000" dirty="0" err="1"/>
              <a:t>recordada</a:t>
            </a:r>
            <a:r>
              <a:rPr lang="nl-BE" sz="2000" dirty="0"/>
              <a:t>; </a:t>
            </a:r>
            <a:r>
              <a:rPr lang="nl-BE" sz="2000" dirty="0" err="1"/>
              <a:t>omitida</a:t>
            </a:r>
            <a:r>
              <a:rPr lang="nl-BE" sz="2000" dirty="0"/>
              <a:t> en </a:t>
            </a:r>
            <a:r>
              <a:rPr lang="nl-BE" sz="2000" dirty="0" err="1"/>
              <a:t>parte</a:t>
            </a:r>
            <a:r>
              <a:rPr lang="nl-BE" sz="2000" dirty="0"/>
              <a:t>; mal </a:t>
            </a:r>
            <a:r>
              <a:rPr lang="nl-BE" sz="2000" dirty="0" err="1"/>
              <a:t>usada</a:t>
            </a:r>
            <a:r>
              <a:rPr lang="nl-BE" sz="2000" dirty="0"/>
              <a:t>; mal </a:t>
            </a:r>
            <a:r>
              <a:rPr lang="nl-BE" sz="2000" dirty="0" err="1"/>
              <a:t>reformulada</a:t>
            </a:r>
            <a:r>
              <a:rPr lang="nl-BE" sz="2000" dirty="0"/>
              <a:t>; mal </a:t>
            </a:r>
            <a:r>
              <a:rPr lang="nl-BE" sz="2000" dirty="0" err="1"/>
              <a:t>entendida</a:t>
            </a:r>
            <a:r>
              <a:rPr lang="nl-BE" sz="2000" dirty="0"/>
              <a:t>; </a:t>
            </a:r>
            <a:r>
              <a:rPr lang="nl-BE" sz="2000" dirty="0" err="1"/>
              <a:t>transformada</a:t>
            </a:r>
            <a:r>
              <a:rPr lang="nl-BE" sz="2000" dirty="0"/>
              <a:t> por el </a:t>
            </a:r>
            <a:r>
              <a:rPr lang="nl-BE" sz="2000" dirty="0" err="1"/>
              <a:t>tiempo</a:t>
            </a:r>
            <a:r>
              <a:rPr lang="nl-BE" sz="2000" dirty="0"/>
              <a:t> o por </a:t>
            </a:r>
            <a:r>
              <a:rPr lang="nl-BE" sz="2000" dirty="0" err="1"/>
              <a:t>ser</a:t>
            </a:r>
            <a:r>
              <a:rPr lang="nl-BE" sz="2000" dirty="0"/>
              <a:t> </a:t>
            </a:r>
            <a:r>
              <a:rPr lang="nl-BE" sz="2000" dirty="0" err="1"/>
              <a:t>recuperado</a:t>
            </a:r>
            <a:r>
              <a:rPr lang="nl-BE" sz="2000" dirty="0"/>
              <a:t> de </a:t>
            </a:r>
            <a:r>
              <a:rPr lang="nl-BE" sz="2000" dirty="0" err="1"/>
              <a:t>otro</a:t>
            </a:r>
            <a:r>
              <a:rPr lang="nl-BE" sz="2000" dirty="0"/>
              <a:t> </a:t>
            </a:r>
            <a:r>
              <a:rPr lang="nl-BE" sz="2000" dirty="0" err="1"/>
              <a:t>contexto</a:t>
            </a:r>
            <a:r>
              <a:rPr lang="nl-BE" sz="2000" dirty="0"/>
              <a:t> distinto</a:t>
            </a:r>
          </a:p>
          <a:p>
            <a:pPr lvl="1"/>
            <a:r>
              <a:rPr lang="nl-BE" sz="2000" dirty="0" err="1"/>
              <a:t>sin</a:t>
            </a:r>
            <a:r>
              <a:rPr lang="nl-BE" sz="2000" dirty="0"/>
              <a:t> </a:t>
            </a:r>
            <a:r>
              <a:rPr lang="nl-BE" sz="2000" dirty="0" err="1"/>
              <a:t>verificar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5176-DB23-4651-953F-7C3FAFC18E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93394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rg34-nascholingcorrigeren</Template>
  <TotalTime>1491</TotalTime>
  <Words>817</Words>
  <Application>Microsoft Office PowerPoint</Application>
  <PresentationFormat>Breedbeeld</PresentationFormat>
  <Paragraphs>218</Paragraphs>
  <Slides>25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Calibri</vt:lpstr>
      <vt:lpstr>Tahoma</vt:lpstr>
      <vt:lpstr>Wingdings</vt:lpstr>
      <vt:lpstr>ren-gt</vt:lpstr>
      <vt:lpstr>Las máximas de Grice y el grito de auxilio del usuario de las nuevas tecnologías</vt:lpstr>
      <vt:lpstr>Acceso directo</vt:lpstr>
      <vt:lpstr>Antes de empezar</vt:lpstr>
      <vt:lpstr>Antes de empezar</vt:lpstr>
      <vt:lpstr>Contexto</vt:lpstr>
      <vt:lpstr>Frustración</vt:lpstr>
      <vt:lpstr>Máximas de Grice - cooperación</vt:lpstr>
      <vt:lpstr>Ejemplo con humor </vt:lpstr>
      <vt:lpstr>La realidad de la comunicación</vt:lpstr>
      <vt:lpstr>Analizando más adelante</vt:lpstr>
      <vt:lpstr>La preocupación</vt:lpstr>
      <vt:lpstr>Intención lingüística</vt:lpstr>
      <vt:lpstr>Falsas excusas (que tan solo irritan)</vt:lpstr>
      <vt:lpstr>Forma lingüística</vt:lpstr>
      <vt:lpstr>Espacio lingüístico</vt:lpstr>
      <vt:lpstr>Competencias</vt:lpstr>
      <vt:lpstr>Expresión</vt:lpstr>
      <vt:lpstr>Efecto</vt:lpstr>
      <vt:lpstr>Actuación</vt:lpstr>
      <vt:lpstr>Ética</vt:lpstr>
      <vt:lpstr>Conclusiones</vt:lpstr>
      <vt:lpstr>¿Cómo tostar pan?</vt:lpstr>
      <vt:lpstr>¿Cómo tostar pan? – drawtoast.com</vt:lpstr>
      <vt:lpstr> </vt:lpstr>
      <vt:lpstr>Acceso directo</vt:lpstr>
    </vt:vector>
  </TitlesOfParts>
  <Company>ODISEE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máximas de Grice y el grito de auxilio del usuario de las nuevas tecnologías</dc:title>
  <dc:creator>Hans Le Roy</dc:creator>
  <cp:lastModifiedBy>Hans Le Roy</cp:lastModifiedBy>
  <cp:revision>25</cp:revision>
  <dcterms:created xsi:type="dcterms:W3CDTF">2016-06-16T13:56:38Z</dcterms:created>
  <dcterms:modified xsi:type="dcterms:W3CDTF">2016-07-03T17:17:05Z</dcterms:modified>
</cp:coreProperties>
</file>