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7" r:id="rId2"/>
    <p:sldId id="271" r:id="rId3"/>
    <p:sldId id="258" r:id="rId4"/>
    <p:sldId id="259" r:id="rId5"/>
    <p:sldId id="260" r:id="rId6"/>
    <p:sldId id="273" r:id="rId7"/>
    <p:sldId id="275" r:id="rId8"/>
    <p:sldId id="279" r:id="rId9"/>
    <p:sldId id="280" r:id="rId10"/>
    <p:sldId id="276" r:id="rId11"/>
    <p:sldId id="277" r:id="rId12"/>
    <p:sldId id="278" r:id="rId13"/>
    <p:sldId id="272" r:id="rId14"/>
    <p:sldId id="261" r:id="rId15"/>
    <p:sldId id="262" r:id="rId16"/>
    <p:sldId id="268" r:id="rId17"/>
    <p:sldId id="263" r:id="rId18"/>
    <p:sldId id="264" r:id="rId19"/>
    <p:sldId id="281" r:id="rId20"/>
    <p:sldId id="283" r:id="rId21"/>
    <p:sldId id="285" r:id="rId22"/>
    <p:sldId id="284" r:id="rId23"/>
    <p:sldId id="265" r:id="rId24"/>
    <p:sldId id="266" r:id="rId25"/>
    <p:sldId id="286" r:id="rId26"/>
    <p:sldId id="267" r:id="rId27"/>
    <p:sldId id="270" r:id="rId28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ción" id="{13F3FABA-C5CB-4ABC-BF99-E4899C41C3B1}">
          <p14:sldIdLst>
            <p14:sldId id="257"/>
            <p14:sldId id="271"/>
            <p14:sldId id="258"/>
            <p14:sldId id="259"/>
            <p14:sldId id="260"/>
          </p14:sldIdLst>
        </p14:section>
        <p14:section name="Buscar materiales: demo" id="{B8BFEF3B-679C-4145-A0A7-9A0D97CD2F68}">
          <p14:sldIdLst>
            <p14:sldId id="273"/>
            <p14:sldId id="275"/>
            <p14:sldId id="279"/>
            <p14:sldId id="280"/>
            <p14:sldId id="276"/>
            <p14:sldId id="277"/>
            <p14:sldId id="278"/>
            <p14:sldId id="272"/>
          </p14:sldIdLst>
        </p14:section>
        <p14:section name="Presentación -2a parte" id="{35DDAC6E-526D-4BA0-B53B-1F51367E54B0}">
          <p14:sldIdLst>
            <p14:sldId id="261"/>
            <p14:sldId id="262"/>
            <p14:sldId id="268"/>
            <p14:sldId id="263"/>
            <p14:sldId id="264"/>
          </p14:sldIdLst>
        </p14:section>
        <p14:section name="Tratamiento de texto: demo" id="{961F1E14-035E-4D84-A57C-D7CCF4DCED78}">
          <p14:sldIdLst>
            <p14:sldId id="281"/>
            <p14:sldId id="283"/>
            <p14:sldId id="285"/>
            <p14:sldId id="284"/>
          </p14:sldIdLst>
        </p14:section>
        <p14:section name="Presentación - 3a parte" id="{A612BEC5-69CE-42A2-B8FF-A01D5BF20198}">
          <p14:sldIdLst>
            <p14:sldId id="265"/>
            <p14:sldId id="266"/>
            <p14:sldId id="286"/>
            <p14:sldId id="267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B7C7E-A92F-45DF-85D7-7A715D9BB313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E4080-D0D7-464D-95BC-8D6032D959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89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EE7C6-3B27-4699-9EE3-DF67E15B1812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795FB-9264-4A81-98D5-E92A951EE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9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95FB-9264-4A81-98D5-E92A951EE0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6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3" name="Group 7"/>
            <p:cNvGrpSpPr>
              <a:grpSpLocks/>
            </p:cNvGrpSpPr>
            <p:nvPr userDrawn="1"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12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0972" name="Title 40971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0973" name="Subtitle 4097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19E352-25C7-46B0-993E-D7945B14DD51}" type="datetime1">
              <a:rPr lang="nl-BE" smtClean="0"/>
              <a:t>3/07/2016</a:t>
            </a:fld>
            <a:endParaRPr lang="nl-BE"/>
          </a:p>
        </p:txBody>
      </p:sp>
      <p:sp>
        <p:nvSpPr>
          <p:cNvPr id="15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BE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E3A4635-A287-4B1A-8AA7-3E3B3147AB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28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24459-6F65-482A-8770-FA363BED3925}" type="datetime1">
              <a:rPr lang="nl-BE" smtClean="0"/>
              <a:t>3/07/2016</a:t>
            </a:fld>
            <a:endParaRPr lang="nl-BE"/>
          </a:p>
        </p:txBody>
      </p:sp>
      <p:sp>
        <p:nvSpPr>
          <p:cNvPr id="5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A4635-A287-4B1A-8AA7-3E3B3147AB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75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339A4-F7A1-4C6C-9F6B-BD466A7B5A83}" type="datetime1">
              <a:rPr lang="nl-BE" smtClean="0"/>
              <a:t>3/07/2016</a:t>
            </a:fld>
            <a:endParaRPr lang="nl-BE"/>
          </a:p>
        </p:txBody>
      </p:sp>
      <p:sp>
        <p:nvSpPr>
          <p:cNvPr id="5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A4635-A287-4B1A-8AA7-3E3B3147AB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806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FC3A6-6F8F-45B8-849E-E6F8E7CBD87A}" type="datetime1">
              <a:rPr lang="nl-BE" smtClean="0"/>
              <a:t>3/07/2016</a:t>
            </a:fld>
            <a:endParaRPr lang="nl-BE"/>
          </a:p>
        </p:txBody>
      </p:sp>
      <p:sp>
        <p:nvSpPr>
          <p:cNvPr id="5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A4635-A287-4B1A-8AA7-3E3B3147AB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679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6B1DF-527E-49B9-9EF5-AFDFD88E648F}" type="datetime1">
              <a:rPr lang="nl-BE" smtClean="0"/>
              <a:t>3/07/2016</a:t>
            </a:fld>
            <a:endParaRPr lang="nl-BE"/>
          </a:p>
        </p:txBody>
      </p:sp>
      <p:sp>
        <p:nvSpPr>
          <p:cNvPr id="6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A4635-A287-4B1A-8AA7-3E3B3147AB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297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rtlCol="0" anchor="ctr"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16C0D-98BD-498F-9359-8179ECDB98AA}" type="datetime1">
              <a:rPr lang="nl-BE" smtClean="0"/>
              <a:t>3/07/2016</a:t>
            </a:fld>
            <a:endParaRPr lang="nl-BE"/>
          </a:p>
        </p:txBody>
      </p:sp>
      <p:sp>
        <p:nvSpPr>
          <p:cNvPr id="8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A4635-A287-4B1A-8AA7-3E3B3147AB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216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5B73E-F2BB-4410-9315-DFB9CA326D5C}" type="datetime1">
              <a:rPr lang="nl-BE" smtClean="0"/>
              <a:t>3/07/2016</a:t>
            </a:fld>
            <a:endParaRPr lang="nl-BE"/>
          </a:p>
        </p:txBody>
      </p:sp>
      <p:sp>
        <p:nvSpPr>
          <p:cNvPr id="4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A4635-A287-4B1A-8AA7-3E3B3147AB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516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6EA12-C069-44FE-A312-9F95E0F05A08}" type="datetime1">
              <a:rPr lang="nl-BE" smtClean="0"/>
              <a:t>3/07/2016</a:t>
            </a:fld>
            <a:endParaRPr lang="nl-BE"/>
          </a:p>
        </p:txBody>
      </p:sp>
      <p:sp>
        <p:nvSpPr>
          <p:cNvPr id="3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A4635-A287-4B1A-8AA7-3E3B3147AB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560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DF44C-C2FE-4B77-97DD-D196458BC3DE}" type="datetime1">
              <a:rPr lang="nl-BE" smtClean="0"/>
              <a:t>3/07/2016</a:t>
            </a:fld>
            <a:endParaRPr lang="nl-BE"/>
          </a:p>
        </p:txBody>
      </p:sp>
      <p:sp>
        <p:nvSpPr>
          <p:cNvPr id="6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A4635-A287-4B1A-8AA7-3E3B3147AB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123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B49ED-4825-4967-9C6B-C1286898DD19}" type="datetime1">
              <a:rPr lang="nl-BE" smtClean="0"/>
              <a:t>3/07/2016</a:t>
            </a:fld>
            <a:endParaRPr lang="nl-BE"/>
          </a:p>
        </p:txBody>
      </p:sp>
      <p:sp>
        <p:nvSpPr>
          <p:cNvPr id="6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A4635-A287-4B1A-8AA7-3E3B3147AB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47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937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27" name="Rectangle 39938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28" name="Rectangle 39939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29" name="Rectangle 39940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0" name="Rectangle 39941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1" name="Rectangle 39942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2" name="Rectangle 39943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3" name="Rectangle 39944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034" name="Rectangle 399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35" name="Rectangle 399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</a:defRPr>
            </a:lvl1pPr>
          </a:lstStyle>
          <a:p>
            <a:fld id="{563A1E70-8B5D-472F-97D1-1C5DAA0FBA76}" type="datetime1">
              <a:rPr lang="nl-BE" smtClean="0"/>
              <a:t>3/07/2016</a:t>
            </a:fld>
            <a:endParaRPr lang="nl-BE"/>
          </a:p>
        </p:txBody>
      </p:sp>
      <p:sp>
        <p:nvSpPr>
          <p:cNvPr id="1036" name="Rectangle 399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charset="0"/>
              </a:defRPr>
            </a:lvl1pPr>
          </a:lstStyle>
          <a:p>
            <a:endParaRPr lang="nl-BE"/>
          </a:p>
        </p:txBody>
      </p:sp>
      <p:sp>
        <p:nvSpPr>
          <p:cNvPr id="39949" name="Slide Number Placeholder 399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charset="0"/>
              </a:defRPr>
            </a:lvl1pPr>
          </a:lstStyle>
          <a:p>
            <a:fld id="{4E3A4635-A287-4B1A-8AA7-3E3B3147AB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909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5pPr>
      <a:lvl6pPr marL="4572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6pPr>
      <a:lvl7pPr marL="9144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7pPr>
      <a:lvl8pPr marL="13716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8pPr>
      <a:lvl9pPr marL="18288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ort.as/i16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rnet.com/sptt.htm" TargetMode="External"/><Relationship Id="rId2" Type="http://schemas.openxmlformats.org/officeDocument/2006/relationships/hyperlink" Target="https://onedrive.live.com/view.aspx/B%c3%basqueda%20din%c3%a1mica.docx?cid=81af80aba6ff6326&amp;id=document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164.info/" TargetMode="External"/><Relationship Id="rId2" Type="http://schemas.openxmlformats.org/officeDocument/2006/relationships/hyperlink" Target="http://www.hlrne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lr@hlrnet.co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ort.as/i16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164.info/" TargetMode="External"/><Relationship Id="rId2" Type="http://schemas.openxmlformats.org/officeDocument/2006/relationships/hyperlink" Target="http://www.hlrnet.com/splengua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Herramientas y recursos para elaborar actividades para la clase de ELE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dirty="0"/>
              <a:t>Hans Le Roy</a:t>
            </a:r>
          </a:p>
          <a:p>
            <a:r>
              <a:rPr lang="nl-BE" dirty="0"/>
              <a:t>SBPE</a:t>
            </a:r>
          </a:p>
          <a:p>
            <a:r>
              <a:rPr lang="nl-BE" dirty="0"/>
              <a:t>CVO BEC Bruselas</a:t>
            </a:r>
          </a:p>
          <a:p>
            <a:r>
              <a:rPr lang="nl-BE" dirty="0" err="1"/>
              <a:t>Odisee</a:t>
            </a:r>
            <a:r>
              <a:rPr lang="nl-BE" dirty="0"/>
              <a:t> Bruselas</a:t>
            </a:r>
          </a:p>
          <a:p>
            <a:r>
              <a:rPr lang="nl-BE" dirty="0"/>
              <a:t>MS Most </a:t>
            </a:r>
            <a:r>
              <a:rPr lang="nl-BE" dirty="0" err="1"/>
              <a:t>Valuable</a:t>
            </a:r>
            <a:r>
              <a:rPr lang="nl-BE" dirty="0"/>
              <a:t> Professional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265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Alt164.info agenda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5" y="2536592"/>
            <a:ext cx="10049691" cy="37293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492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Alt164.info fichas para profesores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85" y="2219621"/>
            <a:ext cx="8991600" cy="39582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371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Lista de herramientas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www.hlrnet.com/sptt.htm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92" y="2591692"/>
            <a:ext cx="7528560" cy="33705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376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RSS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Señalados por el sitio o detectados por el navegador</a:t>
            </a:r>
          </a:p>
          <a:p>
            <a:r>
              <a:rPr lang="es-ES" dirty="0"/>
              <a:t>Lectura en IE o </a:t>
            </a:r>
            <a:r>
              <a:rPr lang="es-ES" dirty="0" err="1"/>
              <a:t>theoldreader</a:t>
            </a:r>
            <a:r>
              <a:rPr lang="es-ES" dirty="0"/>
              <a:t>, o aplicaciones móviles</a:t>
            </a:r>
          </a:p>
          <a:p>
            <a:endParaRPr lang="es-ES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910" y="3344517"/>
            <a:ext cx="1833770" cy="32600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14" y="3344517"/>
            <a:ext cx="1833770" cy="326003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413" y="3344517"/>
            <a:ext cx="1833770" cy="326003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7" y="4763639"/>
            <a:ext cx="4325763" cy="171018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8" y="3306727"/>
            <a:ext cx="4361862" cy="118911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51" y="181634"/>
            <a:ext cx="7422523" cy="9221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4611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Tratamiento</a:t>
            </a:r>
            <a:r>
              <a:rPr lang="nl-BE" dirty="0"/>
              <a:t> de </a:t>
            </a:r>
            <a:r>
              <a:rPr lang="nl-BE" dirty="0" err="1"/>
              <a:t>texto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El </a:t>
            </a:r>
            <a:r>
              <a:rPr lang="nl-BE" dirty="0" err="1"/>
              <a:t>gran</a:t>
            </a:r>
            <a:r>
              <a:rPr lang="nl-BE" dirty="0"/>
              <a:t> (des)</a:t>
            </a:r>
            <a:r>
              <a:rPr lang="nl-BE" dirty="0" err="1"/>
              <a:t>conocido</a:t>
            </a:r>
            <a:r>
              <a:rPr lang="nl-BE" dirty="0"/>
              <a:t> de la </a:t>
            </a:r>
            <a:r>
              <a:rPr lang="nl-BE" dirty="0" err="1"/>
              <a:t>preparación</a:t>
            </a:r>
            <a:r>
              <a:rPr lang="nl-BE" dirty="0"/>
              <a:t> de </a:t>
            </a:r>
            <a:r>
              <a:rPr lang="nl-BE" dirty="0" err="1"/>
              <a:t>materiales</a:t>
            </a:r>
            <a:endParaRPr lang="nl-BE" dirty="0"/>
          </a:p>
          <a:p>
            <a:r>
              <a:rPr lang="nl-BE" dirty="0" err="1"/>
              <a:t>Trampas</a:t>
            </a:r>
            <a:r>
              <a:rPr lang="nl-BE" dirty="0"/>
              <a:t> </a:t>
            </a:r>
            <a:r>
              <a:rPr lang="nl-BE" dirty="0" err="1"/>
              <a:t>clásicas</a:t>
            </a:r>
            <a:endParaRPr lang="nl-BE" dirty="0"/>
          </a:p>
          <a:p>
            <a:r>
              <a:rPr lang="nl-BE" dirty="0" err="1"/>
              <a:t>Texto</a:t>
            </a:r>
            <a:r>
              <a:rPr lang="nl-BE" dirty="0"/>
              <a:t> </a:t>
            </a:r>
            <a:r>
              <a:rPr lang="nl-BE" dirty="0" err="1"/>
              <a:t>oculto</a:t>
            </a:r>
            <a:endParaRPr lang="nl-BE" dirty="0"/>
          </a:p>
          <a:p>
            <a:r>
              <a:rPr lang="nl-BE" dirty="0" err="1"/>
              <a:t>Fragmentos</a:t>
            </a:r>
            <a:r>
              <a:rPr lang="nl-BE" dirty="0"/>
              <a:t> de </a:t>
            </a:r>
            <a:r>
              <a:rPr lang="nl-BE" dirty="0" err="1"/>
              <a:t>texto</a:t>
            </a:r>
            <a:endParaRPr lang="nl-BE" dirty="0"/>
          </a:p>
          <a:p>
            <a:r>
              <a:rPr lang="nl-BE" dirty="0" err="1"/>
              <a:t>Revisar</a:t>
            </a:r>
            <a:r>
              <a:rPr lang="nl-BE" dirty="0"/>
              <a:t> </a:t>
            </a:r>
            <a:r>
              <a:rPr lang="nl-BE" dirty="0" err="1"/>
              <a:t>documentos</a:t>
            </a:r>
            <a:endParaRPr lang="nl-BE" dirty="0"/>
          </a:p>
          <a:p>
            <a:r>
              <a:rPr lang="nl-BE" dirty="0" err="1"/>
              <a:t>Colaborar</a:t>
            </a:r>
            <a:r>
              <a:rPr lang="nl-BE" dirty="0"/>
              <a:t> en </a:t>
            </a:r>
            <a:r>
              <a:rPr lang="nl-BE" dirty="0" err="1"/>
              <a:t>documentos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9298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Tratamiento</a:t>
            </a:r>
            <a:r>
              <a:rPr lang="nl-BE" dirty="0"/>
              <a:t> de </a:t>
            </a:r>
            <a:r>
              <a:rPr lang="nl-BE" dirty="0" err="1"/>
              <a:t>texto</a:t>
            </a:r>
            <a:r>
              <a:rPr lang="nl-BE" dirty="0"/>
              <a:t>: </a:t>
            </a:r>
            <a:r>
              <a:rPr lang="nl-BE" dirty="0" err="1"/>
              <a:t>trampas</a:t>
            </a:r>
            <a:r>
              <a:rPr lang="nl-BE" dirty="0"/>
              <a:t> </a:t>
            </a:r>
            <a:r>
              <a:rPr lang="nl-BE" dirty="0" err="1"/>
              <a:t>clásicas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err="1"/>
              <a:t>Evitar</a:t>
            </a:r>
            <a:r>
              <a:rPr lang="nl-BE" dirty="0"/>
              <a:t> dos o </a:t>
            </a:r>
            <a:r>
              <a:rPr lang="nl-BE" dirty="0" err="1"/>
              <a:t>más</a:t>
            </a:r>
            <a:r>
              <a:rPr lang="nl-BE" dirty="0"/>
              <a:t> </a:t>
            </a:r>
            <a:r>
              <a:rPr lang="nl-BE" dirty="0" err="1"/>
              <a:t>espacios</a:t>
            </a:r>
            <a:r>
              <a:rPr lang="nl-BE" dirty="0"/>
              <a:t> </a:t>
            </a:r>
            <a:r>
              <a:rPr lang="nl-BE" dirty="0" err="1"/>
              <a:t>blancos</a:t>
            </a:r>
            <a:br>
              <a:rPr lang="nl-BE" dirty="0"/>
            </a:br>
            <a:r>
              <a:rPr lang="nl-BE" dirty="0"/>
              <a:t>&gt; </a:t>
            </a:r>
            <a:r>
              <a:rPr lang="nl-BE" dirty="0" err="1"/>
              <a:t>tabulador</a:t>
            </a:r>
            <a:br>
              <a:rPr lang="nl-BE" dirty="0"/>
            </a:br>
            <a:r>
              <a:rPr lang="nl-BE" dirty="0"/>
              <a:t>&gt; sangría</a:t>
            </a:r>
            <a:br>
              <a:rPr lang="nl-BE" dirty="0"/>
            </a:br>
            <a:r>
              <a:rPr lang="nl-BE" dirty="0"/>
              <a:t>&gt; sangría </a:t>
            </a:r>
            <a:r>
              <a:rPr lang="nl-BE" dirty="0" err="1"/>
              <a:t>invertida</a:t>
            </a:r>
            <a:r>
              <a:rPr lang="nl-BE" dirty="0"/>
              <a:t> con </a:t>
            </a:r>
            <a:r>
              <a:rPr lang="nl-BE" dirty="0" err="1"/>
              <a:t>Ctrl+B</a:t>
            </a:r>
            <a:endParaRPr lang="nl-BE" dirty="0"/>
          </a:p>
          <a:p>
            <a:r>
              <a:rPr lang="nl-BE" dirty="0" err="1"/>
              <a:t>Evitar</a:t>
            </a:r>
            <a:r>
              <a:rPr lang="nl-BE" dirty="0"/>
              <a:t> dos o </a:t>
            </a:r>
            <a:r>
              <a:rPr lang="nl-BE" dirty="0" err="1"/>
              <a:t>más</a:t>
            </a:r>
            <a:r>
              <a:rPr lang="nl-BE" dirty="0"/>
              <a:t> </a:t>
            </a:r>
            <a:r>
              <a:rPr lang="nl-BE" dirty="0" err="1"/>
              <a:t>tabuladores</a:t>
            </a:r>
            <a:br>
              <a:rPr lang="nl-BE" dirty="0"/>
            </a:br>
            <a:r>
              <a:rPr lang="nl-BE" dirty="0"/>
              <a:t>&gt; tabla</a:t>
            </a:r>
          </a:p>
          <a:p>
            <a:r>
              <a:rPr lang="nl-BE" dirty="0" err="1"/>
              <a:t>Evitar</a:t>
            </a:r>
            <a:r>
              <a:rPr lang="nl-BE" dirty="0"/>
              <a:t> dos </a:t>
            </a:r>
            <a:r>
              <a:rPr lang="nl-BE" dirty="0" err="1"/>
              <a:t>más</a:t>
            </a:r>
            <a:r>
              <a:rPr lang="nl-BE" dirty="0"/>
              <a:t> </a:t>
            </a:r>
            <a:r>
              <a:rPr lang="nl-BE" dirty="0" err="1"/>
              <a:t>saltos</a:t>
            </a:r>
            <a:r>
              <a:rPr lang="nl-BE" dirty="0"/>
              <a:t> de </a:t>
            </a:r>
            <a:r>
              <a:rPr lang="nl-BE" dirty="0" err="1"/>
              <a:t>párrafo</a:t>
            </a:r>
            <a:br>
              <a:rPr lang="nl-BE" dirty="0"/>
            </a:br>
            <a:r>
              <a:rPr lang="nl-BE" dirty="0"/>
              <a:t>&gt; salto de página</a:t>
            </a:r>
            <a:br>
              <a:rPr lang="nl-BE" dirty="0"/>
            </a:br>
            <a:r>
              <a:rPr lang="nl-BE" dirty="0"/>
              <a:t>&gt; </a:t>
            </a:r>
            <a:r>
              <a:rPr lang="nl-BE" i="1" dirty="0"/>
              <a:t>Keep </a:t>
            </a:r>
            <a:r>
              <a:rPr lang="nl-BE" i="1" dirty="0" err="1"/>
              <a:t>with</a:t>
            </a:r>
            <a:r>
              <a:rPr lang="nl-BE" i="1" dirty="0"/>
              <a:t> next</a:t>
            </a:r>
            <a:br>
              <a:rPr lang="nl-BE" dirty="0"/>
            </a:br>
            <a:r>
              <a:rPr lang="nl-BE" dirty="0"/>
              <a:t>&gt; </a:t>
            </a:r>
            <a:r>
              <a:rPr lang="nl-BE" dirty="0" err="1"/>
              <a:t>estilo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9892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Tratamiento</a:t>
            </a:r>
            <a:r>
              <a:rPr lang="nl-BE" dirty="0"/>
              <a:t> de </a:t>
            </a:r>
            <a:r>
              <a:rPr lang="nl-BE" dirty="0" err="1"/>
              <a:t>texto</a:t>
            </a:r>
            <a:r>
              <a:rPr lang="nl-BE" dirty="0"/>
              <a:t>: </a:t>
            </a:r>
            <a:r>
              <a:rPr lang="nl-BE" dirty="0" err="1"/>
              <a:t>trampas</a:t>
            </a:r>
            <a:r>
              <a:rPr lang="nl-BE" dirty="0"/>
              <a:t> </a:t>
            </a:r>
            <a:r>
              <a:rPr lang="nl-BE" dirty="0" err="1"/>
              <a:t>clásicas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Muchas</a:t>
            </a:r>
            <a:r>
              <a:rPr lang="nl-BE" dirty="0"/>
              <a:t> </a:t>
            </a:r>
            <a:r>
              <a:rPr lang="nl-BE" dirty="0" err="1"/>
              <a:t>versiones</a:t>
            </a:r>
            <a:r>
              <a:rPr lang="nl-BE" dirty="0"/>
              <a:t> del </a:t>
            </a:r>
            <a:r>
              <a:rPr lang="nl-BE" dirty="0" err="1"/>
              <a:t>mismo</a:t>
            </a:r>
            <a:r>
              <a:rPr lang="nl-BE" dirty="0"/>
              <a:t> </a:t>
            </a:r>
            <a:r>
              <a:rPr lang="nl-BE" dirty="0" err="1"/>
              <a:t>documento</a:t>
            </a:r>
            <a:endParaRPr lang="nl-BE" dirty="0"/>
          </a:p>
          <a:p>
            <a:r>
              <a:rPr lang="nl-BE" dirty="0" err="1"/>
              <a:t>Publicar</a:t>
            </a:r>
            <a:r>
              <a:rPr lang="nl-BE" dirty="0"/>
              <a:t> en PDF </a:t>
            </a:r>
          </a:p>
          <a:p>
            <a:pPr lvl="1"/>
            <a:r>
              <a:rPr lang="nl-BE" dirty="0"/>
              <a:t>¿</a:t>
            </a:r>
            <a:r>
              <a:rPr lang="nl-BE" dirty="0" err="1"/>
              <a:t>Antidesliz</a:t>
            </a:r>
            <a:r>
              <a:rPr lang="nl-BE" dirty="0"/>
              <a:t>? No…</a:t>
            </a:r>
          </a:p>
          <a:p>
            <a:pPr lvl="1"/>
            <a:r>
              <a:rPr lang="nl-BE" dirty="0"/>
              <a:t>Los </a:t>
            </a:r>
            <a:r>
              <a:rPr lang="nl-BE" dirty="0" err="1"/>
              <a:t>documentos</a:t>
            </a:r>
            <a:r>
              <a:rPr lang="nl-BE" dirty="0"/>
              <a:t> en PDF se </a:t>
            </a:r>
            <a:r>
              <a:rPr lang="nl-BE" dirty="0" err="1"/>
              <a:t>pueden</a:t>
            </a:r>
            <a:r>
              <a:rPr lang="nl-BE" dirty="0"/>
              <a:t> </a:t>
            </a:r>
            <a:r>
              <a:rPr lang="nl-BE" dirty="0" err="1"/>
              <a:t>montar</a:t>
            </a:r>
            <a:r>
              <a:rPr lang="nl-BE" dirty="0"/>
              <a:t> /</a:t>
            </a:r>
            <a:r>
              <a:rPr lang="nl-BE" dirty="0" err="1"/>
              <a:t>desmontar</a:t>
            </a:r>
            <a:r>
              <a:rPr lang="nl-BE" dirty="0"/>
              <a:t> / </a:t>
            </a:r>
            <a:r>
              <a:rPr lang="nl-BE" dirty="0" err="1"/>
              <a:t>editar</a:t>
            </a:r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4371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Tratamiento</a:t>
            </a:r>
            <a:r>
              <a:rPr lang="nl-BE" dirty="0"/>
              <a:t> de </a:t>
            </a:r>
            <a:r>
              <a:rPr lang="nl-BE" dirty="0" err="1"/>
              <a:t>texto</a:t>
            </a:r>
            <a:r>
              <a:rPr lang="nl-BE" dirty="0"/>
              <a:t>: </a:t>
            </a:r>
            <a:r>
              <a:rPr lang="nl-BE" dirty="0" err="1"/>
              <a:t>herramientas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 err="1"/>
              <a:t>Bibliografía</a:t>
            </a:r>
            <a:endParaRPr lang="nl-BE" dirty="0"/>
          </a:p>
          <a:p>
            <a:r>
              <a:rPr lang="nl-BE" dirty="0" err="1"/>
              <a:t>Texto</a:t>
            </a:r>
            <a:r>
              <a:rPr lang="nl-BE" dirty="0"/>
              <a:t> </a:t>
            </a:r>
            <a:r>
              <a:rPr lang="nl-BE" dirty="0" err="1"/>
              <a:t>oculto</a:t>
            </a:r>
            <a:r>
              <a:rPr lang="nl-BE" dirty="0"/>
              <a:t> = se </a:t>
            </a:r>
            <a:r>
              <a:rPr lang="nl-BE" dirty="0" err="1"/>
              <a:t>imprime</a:t>
            </a:r>
            <a:r>
              <a:rPr lang="nl-BE" dirty="0"/>
              <a:t> o no</a:t>
            </a:r>
            <a:br>
              <a:rPr lang="nl-BE" dirty="0"/>
            </a:br>
            <a:r>
              <a:rPr lang="nl-BE" dirty="0" err="1"/>
              <a:t>Ideal</a:t>
            </a:r>
            <a:r>
              <a:rPr lang="nl-BE" dirty="0"/>
              <a:t> para </a:t>
            </a:r>
            <a:r>
              <a:rPr lang="nl-BE" dirty="0" err="1"/>
              <a:t>poner</a:t>
            </a:r>
            <a:r>
              <a:rPr lang="nl-BE" dirty="0"/>
              <a:t> la clave en el </a:t>
            </a:r>
            <a:r>
              <a:rPr lang="nl-BE" dirty="0" err="1"/>
              <a:t>texto</a:t>
            </a:r>
            <a:endParaRPr lang="nl-BE" dirty="0"/>
          </a:p>
          <a:p>
            <a:r>
              <a:rPr lang="nl-BE" dirty="0" err="1"/>
              <a:t>Fragmento</a:t>
            </a:r>
            <a:r>
              <a:rPr lang="nl-BE" dirty="0"/>
              <a:t> de </a:t>
            </a:r>
            <a:r>
              <a:rPr lang="nl-BE" dirty="0" err="1"/>
              <a:t>texto</a:t>
            </a:r>
            <a:r>
              <a:rPr lang="nl-BE" dirty="0"/>
              <a:t> = </a:t>
            </a:r>
            <a:r>
              <a:rPr lang="nl-BE" dirty="0" err="1"/>
              <a:t>algo</a:t>
            </a:r>
            <a:r>
              <a:rPr lang="nl-BE" dirty="0"/>
              <a:t> que se </a:t>
            </a:r>
            <a:r>
              <a:rPr lang="nl-BE" dirty="0" err="1"/>
              <a:t>puede</a:t>
            </a:r>
            <a:r>
              <a:rPr lang="nl-BE" dirty="0"/>
              <a:t> </a:t>
            </a:r>
            <a:r>
              <a:rPr lang="nl-BE" dirty="0" err="1"/>
              <a:t>reutilizar</a:t>
            </a:r>
            <a:endParaRPr lang="nl-BE" dirty="0"/>
          </a:p>
          <a:p>
            <a:pPr marL="457200" lvl="1" indent="0">
              <a:buNone/>
            </a:pPr>
            <a:r>
              <a:rPr lang="nl-BE" dirty="0"/>
              <a:t>DEMO 1 </a:t>
            </a:r>
            <a:r>
              <a:rPr lang="nl-BE" dirty="0" err="1"/>
              <a:t>fragmento</a:t>
            </a:r>
            <a:r>
              <a:rPr lang="nl-BE" dirty="0"/>
              <a:t> de </a:t>
            </a:r>
            <a:r>
              <a:rPr lang="nl-BE" dirty="0" err="1"/>
              <a:t>texto</a:t>
            </a:r>
            <a:endParaRPr lang="nl-BE" dirty="0"/>
          </a:p>
          <a:p>
            <a:pPr lvl="1"/>
            <a:r>
              <a:rPr lang="nl-BE" dirty="0" err="1"/>
              <a:t>Crear</a:t>
            </a:r>
            <a:r>
              <a:rPr lang="nl-BE" dirty="0"/>
              <a:t> mediante Ctrl+F3</a:t>
            </a:r>
          </a:p>
          <a:p>
            <a:pPr lvl="1"/>
            <a:r>
              <a:rPr lang="nl-BE" dirty="0"/>
              <a:t>Uso con Alt+F3</a:t>
            </a:r>
          </a:p>
          <a:p>
            <a:pPr lvl="1"/>
            <a:r>
              <a:rPr lang="nl-BE" dirty="0" err="1"/>
              <a:t>Gestionar</a:t>
            </a:r>
            <a:endParaRPr lang="nl-BE" dirty="0"/>
          </a:p>
          <a:p>
            <a:pPr marL="457200" lvl="1" indent="0">
              <a:buNone/>
            </a:pPr>
            <a:r>
              <a:rPr lang="nl-BE" dirty="0"/>
              <a:t>DEMO 2 </a:t>
            </a:r>
            <a:r>
              <a:rPr lang="nl-BE" dirty="0" err="1"/>
              <a:t>artículos</a:t>
            </a:r>
            <a:r>
              <a:rPr lang="nl-BE" dirty="0"/>
              <a:t> de la </a:t>
            </a:r>
            <a:r>
              <a:rPr lang="nl-BE" dirty="0" err="1"/>
              <a:t>semana</a:t>
            </a:r>
            <a:r>
              <a:rPr lang="nl-BE" dirty="0"/>
              <a:t> con clave</a:t>
            </a:r>
          </a:p>
          <a:p>
            <a:pPr marL="457200" lvl="1" indent="0">
              <a:buNone/>
            </a:pPr>
            <a:r>
              <a:rPr lang="nl-BE" dirty="0"/>
              <a:t>DEMO 3 </a:t>
            </a:r>
            <a:r>
              <a:rPr lang="nl-BE" dirty="0" err="1"/>
              <a:t>actividad</a:t>
            </a:r>
            <a:r>
              <a:rPr lang="nl-BE" dirty="0"/>
              <a:t> con </a:t>
            </a:r>
            <a:r>
              <a:rPr lang="nl-BE" dirty="0" err="1"/>
              <a:t>información</a:t>
            </a:r>
            <a:r>
              <a:rPr lang="nl-BE" dirty="0"/>
              <a:t> complementaria (</a:t>
            </a:r>
            <a:r>
              <a:rPr lang="nl-BE" dirty="0" err="1"/>
              <a:t>ficha</a:t>
            </a:r>
            <a:r>
              <a:rPr lang="nl-BE" dirty="0"/>
              <a:t> con </a:t>
            </a:r>
            <a:r>
              <a:rPr lang="nl-BE" dirty="0" err="1"/>
              <a:t>convrescaión</a:t>
            </a:r>
            <a:r>
              <a:rPr lang="nl-BE" dirty="0"/>
              <a:t> por </a:t>
            </a:r>
            <a:r>
              <a:rPr lang="nl-BE" dirty="0" err="1"/>
              <a:t>parejas</a:t>
            </a:r>
            <a:r>
              <a:rPr lang="nl-BE" dirty="0"/>
              <a:t>)</a:t>
            </a:r>
            <a:br>
              <a:rPr lang="nl-BE" dirty="0"/>
            </a:b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4424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Colaborar</a:t>
            </a:r>
            <a:r>
              <a:rPr lang="nl-BE" dirty="0"/>
              <a:t> en </a:t>
            </a:r>
            <a:r>
              <a:rPr lang="nl-BE" dirty="0" err="1"/>
              <a:t>textos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Word</a:t>
            </a:r>
          </a:p>
          <a:p>
            <a:r>
              <a:rPr lang="nl-BE" dirty="0" err="1"/>
              <a:t>Marcar</a:t>
            </a:r>
            <a:r>
              <a:rPr lang="nl-BE" dirty="0"/>
              <a:t> </a:t>
            </a:r>
            <a:r>
              <a:rPr lang="nl-BE" dirty="0" err="1"/>
              <a:t>revisiones</a:t>
            </a:r>
            <a:endParaRPr lang="nl-BE" dirty="0"/>
          </a:p>
          <a:p>
            <a:r>
              <a:rPr lang="nl-BE" dirty="0" err="1"/>
              <a:t>Compartir</a:t>
            </a:r>
            <a:r>
              <a:rPr lang="nl-BE" dirty="0"/>
              <a:t> en </a:t>
            </a:r>
            <a:r>
              <a:rPr lang="nl-BE" dirty="0" err="1"/>
              <a:t>tiempo</a:t>
            </a:r>
            <a:r>
              <a:rPr lang="nl-BE" dirty="0"/>
              <a:t> real</a:t>
            </a:r>
          </a:p>
          <a:p>
            <a:pPr marL="0" indent="0">
              <a:buNone/>
            </a:pPr>
            <a:r>
              <a:rPr lang="nl-BE" dirty="0" err="1"/>
              <a:t>Onenote</a:t>
            </a:r>
            <a:endParaRPr lang="nl-BE" dirty="0"/>
          </a:p>
          <a:p>
            <a:r>
              <a:rPr lang="nl-BE" dirty="0" err="1"/>
              <a:t>Texto</a:t>
            </a:r>
            <a:r>
              <a:rPr lang="nl-BE" dirty="0"/>
              <a:t> no </a:t>
            </a:r>
            <a:r>
              <a:rPr lang="nl-BE" dirty="0" err="1"/>
              <a:t>lineal</a:t>
            </a:r>
            <a:endParaRPr lang="nl-BE" dirty="0"/>
          </a:p>
          <a:p>
            <a:r>
              <a:rPr lang="nl-BE" dirty="0" err="1"/>
              <a:t>Compartir</a:t>
            </a:r>
            <a:r>
              <a:rPr lang="nl-BE" dirty="0"/>
              <a:t> en </a:t>
            </a:r>
            <a:r>
              <a:rPr lang="nl-BE" dirty="0" err="1"/>
              <a:t>tiempo</a:t>
            </a:r>
            <a:r>
              <a:rPr lang="nl-BE" dirty="0"/>
              <a:t> real</a:t>
            </a:r>
          </a:p>
          <a:p>
            <a:r>
              <a:rPr lang="nl-BE" dirty="0" err="1"/>
              <a:t>Onenote</a:t>
            </a:r>
            <a:r>
              <a:rPr lang="nl-BE" dirty="0"/>
              <a:t> en Office 365: Office gratis para los </a:t>
            </a:r>
            <a:r>
              <a:rPr lang="nl-BE" dirty="0" err="1"/>
              <a:t>alumnos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0600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Word: crear bibliografía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4" y="2088318"/>
            <a:ext cx="4587638" cy="244623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202" y="3562989"/>
            <a:ext cx="6980525" cy="28958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253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Acceso directo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http://cort.as/i16G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58" y="2664930"/>
            <a:ext cx="3639792" cy="363979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2340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Word: texto oculto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14" y="3965194"/>
            <a:ext cx="5966977" cy="1821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51" y="2981014"/>
            <a:ext cx="6667869" cy="124053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38" y="2017890"/>
            <a:ext cx="6086046" cy="440731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4" y="2518331"/>
            <a:ext cx="3158763" cy="326820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14" y="4117594"/>
            <a:ext cx="5966977" cy="182133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3607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Word: texto oculto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14" y="3965194"/>
            <a:ext cx="5966977" cy="1821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67" y="2406249"/>
            <a:ext cx="6667869" cy="12405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3897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Word: autotexto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29" y="1603748"/>
            <a:ext cx="4180975" cy="28381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11" y="4441928"/>
            <a:ext cx="7361221" cy="176114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" y="1961774"/>
            <a:ext cx="4837983" cy="14767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5457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Herramientas</a:t>
            </a:r>
            <a:r>
              <a:rPr lang="nl-BE" dirty="0"/>
              <a:t> </a:t>
            </a:r>
            <a:r>
              <a:rPr lang="nl-BE" dirty="0" err="1"/>
              <a:t>multimediales</a:t>
            </a:r>
            <a:r>
              <a:rPr lang="nl-BE" dirty="0"/>
              <a:t> y en línea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Audio y video</a:t>
            </a:r>
          </a:p>
          <a:p>
            <a:r>
              <a:rPr lang="nl-BE" dirty="0" err="1"/>
              <a:t>Anotar</a:t>
            </a:r>
            <a:r>
              <a:rPr lang="nl-BE" dirty="0"/>
              <a:t>, </a:t>
            </a:r>
            <a:r>
              <a:rPr lang="nl-BE" dirty="0" err="1"/>
              <a:t>compartir</a:t>
            </a:r>
            <a:r>
              <a:rPr lang="nl-BE" dirty="0"/>
              <a:t> y </a:t>
            </a:r>
            <a:r>
              <a:rPr lang="nl-BE" dirty="0" err="1"/>
              <a:t>hacer</a:t>
            </a:r>
            <a:r>
              <a:rPr lang="nl-BE" dirty="0"/>
              <a:t> </a:t>
            </a:r>
            <a:r>
              <a:rPr lang="nl-BE" dirty="0" err="1"/>
              <a:t>crear</a:t>
            </a:r>
            <a:endParaRPr lang="nl-BE" dirty="0"/>
          </a:p>
          <a:p>
            <a:endParaRPr lang="nl-BE" dirty="0"/>
          </a:p>
          <a:p>
            <a:r>
              <a:rPr lang="es-ES" dirty="0"/>
              <a:t>Crear juntos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6497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Para ir </a:t>
            </a:r>
            <a:r>
              <a:rPr lang="nl-BE" dirty="0" err="1"/>
              <a:t>más</a:t>
            </a:r>
            <a:r>
              <a:rPr lang="nl-BE" dirty="0"/>
              <a:t> </a:t>
            </a:r>
            <a:r>
              <a:rPr lang="nl-BE" dirty="0" err="1"/>
              <a:t>lejos</a:t>
            </a:r>
            <a:r>
              <a:rPr lang="nl-BE" dirty="0"/>
              <a:t>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Búsquedas dinámicas al servicio del estudio y la enseñanza de la lengua [texto] - </a:t>
            </a:r>
            <a:r>
              <a:rPr lang="nl-BE" dirty="0">
                <a:hlinkClick r:id="rId2"/>
              </a:rPr>
              <a:t>https://onedrive.live.com/view.aspx/B%c3%basqueda%20din%c3%a1mica.docx?cid=81af80aba6ff6326&amp;id=documents</a:t>
            </a:r>
            <a:r>
              <a:rPr lang="nl-BE" dirty="0"/>
              <a:t> </a:t>
            </a:r>
          </a:p>
          <a:p>
            <a:r>
              <a:rPr lang="nl-BE" dirty="0" err="1"/>
              <a:t>Tecnología</a:t>
            </a:r>
            <a:r>
              <a:rPr lang="nl-BE" dirty="0"/>
              <a:t> y </a:t>
            </a:r>
            <a:r>
              <a:rPr lang="nl-BE" dirty="0" err="1"/>
              <a:t>educación</a:t>
            </a:r>
            <a:r>
              <a:rPr lang="nl-BE" dirty="0"/>
              <a:t> [</a:t>
            </a:r>
            <a:r>
              <a:rPr lang="nl-BE" dirty="0" err="1"/>
              <a:t>enlaces</a:t>
            </a:r>
            <a:r>
              <a:rPr lang="nl-BE" dirty="0"/>
              <a:t> a </a:t>
            </a:r>
            <a:r>
              <a:rPr lang="nl-BE" dirty="0" err="1"/>
              <a:t>herramientas</a:t>
            </a:r>
            <a:r>
              <a:rPr lang="nl-BE" dirty="0"/>
              <a:t>] – </a:t>
            </a:r>
            <a:r>
              <a:rPr lang="nl-BE" dirty="0">
                <a:hlinkClick r:id="rId3"/>
              </a:rPr>
              <a:t>www.hlrnet.com/sptt.htm</a:t>
            </a:r>
            <a:r>
              <a:rPr lang="nl-BE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6691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Lista de herramientas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www.hlrnet.com/sptt.htm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92" y="2591692"/>
            <a:ext cx="7528560" cy="33705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1435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Preguntas</a:t>
            </a:r>
            <a:r>
              <a:rPr lang="nl-BE" dirty="0"/>
              <a:t>, </a:t>
            </a:r>
            <a:r>
              <a:rPr lang="nl-BE" dirty="0" err="1"/>
              <a:t>sugerencias</a:t>
            </a:r>
            <a:r>
              <a:rPr lang="nl-BE" dirty="0"/>
              <a:t>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Hans Le Roy</a:t>
            </a:r>
          </a:p>
          <a:p>
            <a:r>
              <a:rPr lang="nl-BE" dirty="0">
                <a:hlinkClick r:id="rId2"/>
              </a:rPr>
              <a:t>www.hlrnet.com</a:t>
            </a:r>
            <a:endParaRPr lang="nl-BE" dirty="0"/>
          </a:p>
          <a:p>
            <a:r>
              <a:rPr lang="nl-BE" dirty="0">
                <a:hlinkClick r:id="rId3"/>
              </a:rPr>
              <a:t>www.alt164.info</a:t>
            </a:r>
            <a:r>
              <a:rPr lang="nl-BE" dirty="0"/>
              <a:t> </a:t>
            </a:r>
          </a:p>
          <a:p>
            <a:r>
              <a:rPr lang="nl-BE" dirty="0">
                <a:hlinkClick r:id="rId4"/>
              </a:rPr>
              <a:t>hlr@hlrnet.com</a:t>
            </a:r>
            <a:r>
              <a:rPr lang="nl-B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1042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Acceso directo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http://cort.as/i16G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58" y="2664930"/>
            <a:ext cx="3639792" cy="363979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082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 el </a:t>
            </a:r>
            <a:r>
              <a:rPr lang="nl-BE" dirty="0" err="1"/>
              <a:t>programa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Materiales</a:t>
            </a:r>
            <a:endParaRPr lang="nl-BE" dirty="0"/>
          </a:p>
          <a:p>
            <a:r>
              <a:rPr lang="nl-BE" dirty="0" err="1"/>
              <a:t>Tratamiento</a:t>
            </a:r>
            <a:r>
              <a:rPr lang="nl-BE" dirty="0"/>
              <a:t> de </a:t>
            </a:r>
            <a:r>
              <a:rPr lang="nl-BE" dirty="0" err="1"/>
              <a:t>texto</a:t>
            </a:r>
            <a:endParaRPr lang="nl-BE" dirty="0"/>
          </a:p>
          <a:p>
            <a:r>
              <a:rPr lang="nl-BE" dirty="0" err="1"/>
              <a:t>Herramientas</a:t>
            </a:r>
            <a:r>
              <a:rPr lang="nl-BE" dirty="0"/>
              <a:t> </a:t>
            </a:r>
            <a:r>
              <a:rPr lang="nl-BE" dirty="0" err="1"/>
              <a:t>multimediales</a:t>
            </a:r>
            <a:r>
              <a:rPr lang="nl-BE" dirty="0"/>
              <a:t> y en línea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992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Encontrar</a:t>
            </a:r>
            <a:r>
              <a:rPr lang="nl-BE" dirty="0"/>
              <a:t> </a:t>
            </a:r>
            <a:r>
              <a:rPr lang="nl-BE" dirty="0" err="1"/>
              <a:t>materiales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Sitios</a:t>
            </a:r>
            <a:r>
              <a:rPr lang="nl-BE" dirty="0"/>
              <a:t> </a:t>
            </a:r>
            <a:r>
              <a:rPr lang="nl-BE" dirty="0" err="1"/>
              <a:t>específicos</a:t>
            </a:r>
            <a:endParaRPr lang="nl-BE" dirty="0"/>
          </a:p>
          <a:p>
            <a:pPr lvl="1"/>
            <a:r>
              <a:rPr lang="nl-BE" dirty="0" err="1"/>
              <a:t>Todoele</a:t>
            </a:r>
            <a:endParaRPr lang="nl-BE" dirty="0"/>
          </a:p>
          <a:p>
            <a:pPr lvl="1"/>
            <a:r>
              <a:rPr lang="nl-BE" dirty="0" err="1"/>
              <a:t>MarcoELE</a:t>
            </a:r>
            <a:endParaRPr lang="nl-BE" dirty="0"/>
          </a:p>
          <a:p>
            <a:r>
              <a:rPr lang="nl-BE" dirty="0" err="1"/>
              <a:t>Sitios</a:t>
            </a:r>
            <a:r>
              <a:rPr lang="nl-BE" dirty="0"/>
              <a:t> </a:t>
            </a:r>
            <a:r>
              <a:rPr lang="nl-BE" dirty="0" err="1"/>
              <a:t>generales</a:t>
            </a:r>
            <a:endParaRPr lang="nl-BE" dirty="0"/>
          </a:p>
          <a:p>
            <a:pPr lvl="1"/>
            <a:r>
              <a:rPr lang="nl-BE" dirty="0"/>
              <a:t>Google</a:t>
            </a:r>
          </a:p>
          <a:p>
            <a:r>
              <a:rPr lang="nl-BE" dirty="0"/>
              <a:t>Mi </a:t>
            </a:r>
            <a:r>
              <a:rPr lang="nl-BE" dirty="0" err="1"/>
              <a:t>lista</a:t>
            </a:r>
            <a:endParaRPr lang="nl-BE" dirty="0"/>
          </a:p>
          <a:p>
            <a:pPr lvl="1"/>
            <a:r>
              <a:rPr lang="nl-BE" dirty="0">
                <a:hlinkClick r:id="rId2"/>
              </a:rPr>
              <a:t>www.hlrnet.com/splengua.htm</a:t>
            </a:r>
            <a:r>
              <a:rPr lang="nl-BE" dirty="0"/>
              <a:t> </a:t>
            </a:r>
          </a:p>
          <a:p>
            <a:pPr lvl="1"/>
            <a:r>
              <a:rPr lang="nl-BE" dirty="0">
                <a:hlinkClick r:id="rId3"/>
              </a:rPr>
              <a:t>www.alt164.info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8480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Herramientas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/>
              <a:t>CC</a:t>
            </a:r>
            <a:br>
              <a:rPr lang="nl-BE" sz="2400" dirty="0"/>
            </a:br>
            <a:r>
              <a:rPr lang="nl-BE" sz="2400" dirty="0" err="1"/>
              <a:t>Copyleft</a:t>
            </a:r>
            <a:r>
              <a:rPr lang="nl-BE" sz="2400" dirty="0"/>
              <a:t> = </a:t>
            </a:r>
            <a:r>
              <a:rPr lang="nl-BE" sz="2400" dirty="0" err="1"/>
              <a:t>materiales</a:t>
            </a:r>
            <a:r>
              <a:rPr lang="nl-BE" sz="2400" dirty="0"/>
              <a:t> </a:t>
            </a:r>
            <a:r>
              <a:rPr lang="nl-BE" sz="2400" dirty="0" err="1"/>
              <a:t>libres</a:t>
            </a:r>
            <a:r>
              <a:rPr lang="nl-BE" sz="2400" dirty="0"/>
              <a:t> de uso</a:t>
            </a:r>
            <a:br>
              <a:rPr lang="nl-BE" sz="2400" dirty="0"/>
            </a:br>
            <a:r>
              <a:rPr lang="nl-BE" sz="2400" dirty="0" err="1"/>
              <a:t>Opción</a:t>
            </a:r>
            <a:r>
              <a:rPr lang="nl-BE" sz="2400" dirty="0"/>
              <a:t> de </a:t>
            </a:r>
            <a:r>
              <a:rPr lang="nl-BE" sz="2400" dirty="0" err="1"/>
              <a:t>búsqueda</a:t>
            </a:r>
            <a:r>
              <a:rPr lang="nl-BE" sz="2400" dirty="0"/>
              <a:t> en Google</a:t>
            </a:r>
          </a:p>
          <a:p>
            <a:r>
              <a:rPr lang="nl-BE" sz="2400" dirty="0" err="1"/>
              <a:t>Pestañas</a:t>
            </a:r>
            <a:br>
              <a:rPr lang="nl-BE" sz="2400" dirty="0"/>
            </a:br>
            <a:r>
              <a:rPr lang="nl-BE" sz="2400" dirty="0" err="1"/>
              <a:t>abrir</a:t>
            </a:r>
            <a:r>
              <a:rPr lang="nl-BE" sz="2400" dirty="0"/>
              <a:t> en </a:t>
            </a:r>
            <a:r>
              <a:rPr lang="nl-BE" sz="2400" dirty="0" err="1"/>
              <a:t>otra</a:t>
            </a:r>
            <a:r>
              <a:rPr lang="nl-BE" sz="2400" dirty="0"/>
              <a:t> </a:t>
            </a:r>
            <a:r>
              <a:rPr lang="nl-BE" sz="2400" dirty="0" err="1"/>
              <a:t>pestaña</a:t>
            </a:r>
            <a:r>
              <a:rPr lang="nl-BE" sz="2400" dirty="0"/>
              <a:t> para </a:t>
            </a:r>
            <a:r>
              <a:rPr lang="nl-BE" sz="2400" dirty="0" err="1"/>
              <a:t>preservar</a:t>
            </a:r>
            <a:r>
              <a:rPr lang="nl-BE" sz="2400" dirty="0"/>
              <a:t> la </a:t>
            </a:r>
            <a:r>
              <a:rPr lang="nl-BE" sz="2400" dirty="0" err="1"/>
              <a:t>lista</a:t>
            </a:r>
            <a:r>
              <a:rPr lang="nl-BE" sz="2400" dirty="0"/>
              <a:t> de </a:t>
            </a:r>
            <a:r>
              <a:rPr lang="nl-BE" sz="2400" dirty="0" err="1"/>
              <a:t>resultados</a:t>
            </a:r>
            <a:endParaRPr lang="nl-BE" sz="2400" dirty="0"/>
          </a:p>
          <a:p>
            <a:r>
              <a:rPr lang="nl-BE" sz="2400" dirty="0" err="1"/>
              <a:t>Traducir</a:t>
            </a:r>
            <a:r>
              <a:rPr lang="nl-BE" sz="2400" dirty="0"/>
              <a:t> – </a:t>
            </a:r>
            <a:r>
              <a:rPr lang="nl-BE" sz="2400" dirty="0" err="1"/>
              <a:t>mejor</a:t>
            </a:r>
            <a:r>
              <a:rPr lang="nl-BE" sz="2400" dirty="0"/>
              <a:t> con Internet Explorer</a:t>
            </a:r>
          </a:p>
          <a:p>
            <a:r>
              <a:rPr lang="nl-BE" sz="2400" dirty="0" err="1"/>
              <a:t>Resumir</a:t>
            </a:r>
            <a:r>
              <a:rPr lang="nl-BE" sz="2400" dirty="0"/>
              <a:t> – </a:t>
            </a:r>
            <a:r>
              <a:rPr lang="nl-BE" sz="2400" dirty="0" err="1"/>
              <a:t>Wordle</a:t>
            </a:r>
            <a:r>
              <a:rPr lang="nl-BE" sz="2400" dirty="0"/>
              <a:t> o </a:t>
            </a:r>
            <a:r>
              <a:rPr lang="nl-BE" sz="2400" dirty="0" err="1"/>
              <a:t>Tagcrowd</a:t>
            </a:r>
            <a:endParaRPr lang="nl-BE" sz="2400" dirty="0"/>
          </a:p>
          <a:p>
            <a:r>
              <a:rPr lang="nl-BE" sz="2400" dirty="0" err="1"/>
              <a:t>Alarmas</a:t>
            </a:r>
            <a:r>
              <a:rPr lang="nl-BE" sz="2400" dirty="0"/>
              <a:t> de Google</a:t>
            </a:r>
          </a:p>
          <a:p>
            <a:r>
              <a:rPr lang="nl-BE" sz="2400" dirty="0" err="1"/>
              <a:t>Hilos</a:t>
            </a:r>
            <a:r>
              <a:rPr lang="nl-BE" sz="2400" dirty="0"/>
              <a:t> RSS &gt; Theoldreader.com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876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MarcoELE.com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635" y="2344498"/>
            <a:ext cx="6640285" cy="35622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756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TodoEle.net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991" y="2332143"/>
            <a:ext cx="7639878" cy="40984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459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Materiales libres de derecho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Opciones avanzadas de Google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60" y="3061565"/>
            <a:ext cx="7399661" cy="202709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0" y="2783411"/>
            <a:ext cx="2766300" cy="25834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099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Materiales libres de derecho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Creativecommons.com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590" y="2851682"/>
            <a:ext cx="5090045" cy="27824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35-A287-4B1A-8AA7-3E3B3147ABDD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6913083"/>
      </p:ext>
    </p:extLst>
  </p:cSld>
  <p:clrMapOvr>
    <a:masterClrMapping/>
  </p:clrMapOvr>
</p:sld>
</file>

<file path=ppt/theme/theme1.xml><?xml version="1.0" encoding="utf-8"?>
<a:theme xmlns:a="http://schemas.openxmlformats.org/drawingml/2006/main" name="ren-gt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Tahom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Tahoma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Las máximas de Grice y el grito de auxilio - pres</Template>
  <TotalTime>376</TotalTime>
  <Words>319</Words>
  <Application>Microsoft Office PowerPoint</Application>
  <PresentationFormat>Breedbeeld</PresentationFormat>
  <Paragraphs>124</Paragraphs>
  <Slides>27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Calibri</vt:lpstr>
      <vt:lpstr>Tahoma</vt:lpstr>
      <vt:lpstr>Wingdings</vt:lpstr>
      <vt:lpstr>ren-gt</vt:lpstr>
      <vt:lpstr>Herramientas y recursos para elaborar actividades para la clase de ELE</vt:lpstr>
      <vt:lpstr>Acceso directo</vt:lpstr>
      <vt:lpstr>En el programa</vt:lpstr>
      <vt:lpstr>Encontrar materiales</vt:lpstr>
      <vt:lpstr>Herramientas</vt:lpstr>
      <vt:lpstr>MarcoELE.com</vt:lpstr>
      <vt:lpstr>TodoEle.net</vt:lpstr>
      <vt:lpstr>Materiales libres de derecho</vt:lpstr>
      <vt:lpstr>Materiales libres de derecho</vt:lpstr>
      <vt:lpstr>Alt164.info agenda</vt:lpstr>
      <vt:lpstr>Alt164.info fichas para profesores</vt:lpstr>
      <vt:lpstr>Lista de herramientas</vt:lpstr>
      <vt:lpstr>RSS</vt:lpstr>
      <vt:lpstr>Tratamiento de texto</vt:lpstr>
      <vt:lpstr>Tratamiento de texto: trampas clásicas</vt:lpstr>
      <vt:lpstr>Tratamiento de texto: trampas clásicas</vt:lpstr>
      <vt:lpstr>Tratamiento de texto: herramientas</vt:lpstr>
      <vt:lpstr>Colaborar en textos</vt:lpstr>
      <vt:lpstr>Word: crear bibliografía</vt:lpstr>
      <vt:lpstr>Word: texto oculto</vt:lpstr>
      <vt:lpstr>Word: texto oculto</vt:lpstr>
      <vt:lpstr>Word: autotexto</vt:lpstr>
      <vt:lpstr>Herramientas multimediales y en línea</vt:lpstr>
      <vt:lpstr>Para ir más lejos…</vt:lpstr>
      <vt:lpstr>Lista de herramientas</vt:lpstr>
      <vt:lpstr>Preguntas, sugerencias…</vt:lpstr>
      <vt:lpstr>Acceso directo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Herramientas y recursos para elaborar actividades para la clase de ELE</dc:title>
  <dc:creator>Hans Le Roy</dc:creator>
  <cp:lastModifiedBy>Hans Le Roy</cp:lastModifiedBy>
  <cp:revision>21</cp:revision>
  <cp:lastPrinted>2016-06-27T08:08:00Z</cp:lastPrinted>
  <dcterms:created xsi:type="dcterms:W3CDTF">2016-04-17T13:13:47Z</dcterms:created>
  <dcterms:modified xsi:type="dcterms:W3CDTF">2016-07-03T16:53:09Z</dcterms:modified>
</cp:coreProperties>
</file>