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14" r:id="rId2"/>
    <p:sldId id="416" r:id="rId3"/>
    <p:sldId id="419" r:id="rId4"/>
    <p:sldId id="420" r:id="rId5"/>
    <p:sldId id="422" r:id="rId6"/>
    <p:sldId id="417" r:id="rId7"/>
    <p:sldId id="421" r:id="rId8"/>
    <p:sldId id="418" r:id="rId9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  <a:srgbClr val="CC00CC"/>
    <a:srgbClr val="A50021"/>
    <a:srgbClr val="5F0111"/>
    <a:srgbClr val="748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4660"/>
  </p:normalViewPr>
  <p:slideViewPr>
    <p:cSldViewPr>
      <p:cViewPr>
        <p:scale>
          <a:sx n="90" d="100"/>
          <a:sy n="90" d="100"/>
        </p:scale>
        <p:origin x="-294" y="42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F81596C-E32B-4841-B30E-000C4E34A2C8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1C145E0-19FE-4F60-AC21-F597BB5CEB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0616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507045BF-53CA-4017-9AE2-AC5C92BB1A96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47" y="4716914"/>
            <a:ext cx="5436208" cy="4468899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D48ACEF4-05B7-4581-8201-EF21ED81B4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151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ub-fmserver.uio.no/Letras/home.php?-link=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mitg.com/izquierdo/literatura/literalengu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sociacionvazquezmontalban.blogspot.no/p/inicio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oloenelaula.wordpres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vm.wordpres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5400" y="2204864"/>
            <a:ext cx="6934200" cy="843136"/>
          </a:xfrm>
        </p:spPr>
        <p:txBody>
          <a:bodyPr/>
          <a:lstStyle/>
          <a:p>
            <a:r>
              <a:rPr lang="es-ES" sz="2400" b="0" dirty="0">
                <a:latin typeface="Arial Black" panose="020B0A04020102020204" pitchFamily="34" charset="0"/>
              </a:rPr>
              <a:t>Tic y Literatura: Tres sitios de apoyo a la enseñanza de </a:t>
            </a:r>
            <a:r>
              <a:rPr lang="es-ES" sz="2400" b="0" dirty="0" smtClean="0">
                <a:latin typeface="Arial Black" panose="020B0A04020102020204" pitchFamily="34" charset="0"/>
              </a:rPr>
              <a:t>ELE</a:t>
            </a:r>
            <a:r>
              <a:rPr lang="es-ES" sz="2400" dirty="0" smtClean="0">
                <a:latin typeface="Arial Black" panose="020B0A04020102020204" pitchFamily="34" charset="0"/>
              </a:rPr>
              <a:t> </a:t>
            </a:r>
            <a:endParaRPr lang="la-Latn" sz="2400" dirty="0">
              <a:latin typeface="Arial Black" panose="020B0A0402010202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93504" y="3573016"/>
            <a:ext cx="5010944" cy="1008112"/>
          </a:xfrm>
        </p:spPr>
        <p:txBody>
          <a:bodyPr/>
          <a:lstStyle/>
          <a:p>
            <a:r>
              <a:rPr lang="es-ES" sz="2000" b="0" dirty="0">
                <a:latin typeface="Arial Narrow" panose="020B0606020202030204" pitchFamily="34" charset="0"/>
              </a:rPr>
              <a:t>José María </a:t>
            </a:r>
            <a:r>
              <a:rPr lang="es-ES" sz="2000" b="0" dirty="0" smtClean="0">
                <a:latin typeface="Arial Narrow" panose="020B0606020202030204" pitchFamily="34" charset="0"/>
              </a:rPr>
              <a:t>Izquierdo</a:t>
            </a:r>
          </a:p>
          <a:p>
            <a:r>
              <a:rPr lang="es-ES" sz="1600" b="0" smtClean="0">
                <a:latin typeface="Arial Narrow" panose="020B0606020202030204" pitchFamily="34" charset="0"/>
              </a:rPr>
              <a:t>Presidente (saliente) </a:t>
            </a:r>
            <a:r>
              <a:rPr lang="es-ES" sz="1600" b="0" dirty="0" smtClean="0">
                <a:latin typeface="Arial Narrow" panose="020B0606020202030204" pitchFamily="34" charset="0"/>
              </a:rPr>
              <a:t>de FIAPE</a:t>
            </a:r>
          </a:p>
          <a:p>
            <a:r>
              <a:rPr lang="es-ES" sz="1600" b="0" dirty="0" smtClean="0">
                <a:latin typeface="Arial Narrow" panose="020B0606020202030204" pitchFamily="34" charset="0"/>
              </a:rPr>
              <a:t>Presidente de la Asociación Noruega de Profesores de Español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22" y="5157192"/>
            <a:ext cx="192021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5877512"/>
            <a:ext cx="96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" y="476672"/>
            <a:ext cx="857538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696200" cy="4752528"/>
          </a:xfrm>
        </p:spPr>
      </p:pic>
      <p:pic>
        <p:nvPicPr>
          <p:cNvPr id="4" name="Plassholder for innho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5877512"/>
            <a:ext cx="96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827584" y="5921902"/>
            <a:ext cx="641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a-Latn" dirty="0">
                <a:hlinkClick r:id="rId2"/>
              </a:rPr>
              <a:t>http://ub-fmserver.uio.no/Letras/home.php?-</a:t>
            </a:r>
            <a:r>
              <a:rPr lang="la-Latn" dirty="0" smtClean="0">
                <a:hlinkClick r:id="rId2"/>
              </a:rPr>
              <a:t>link=home</a:t>
            </a:r>
            <a:r>
              <a:rPr lang="nb-NO" dirty="0" smtClean="0"/>
              <a:t> </a:t>
            </a:r>
            <a:endParaRPr lang="la-Latn" dirty="0"/>
          </a:p>
        </p:txBody>
      </p:sp>
    </p:spTree>
    <p:extLst>
      <p:ext uri="{BB962C8B-B14F-4D97-AF65-F5344CB8AC3E}">
        <p14:creationId xmlns:p14="http://schemas.microsoft.com/office/powerpoint/2010/main" val="39324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5877512"/>
            <a:ext cx="96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827584" y="5921902"/>
            <a:ext cx="647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a-Latn" dirty="0">
                <a:hlinkClick r:id="rId3"/>
              </a:rPr>
              <a:t>http://www.enmitg.com/izquierdo/literatura/literalengua</a:t>
            </a:r>
            <a:r>
              <a:rPr lang="la-Latn" dirty="0" smtClean="0">
                <a:hlinkClick r:id="rId3"/>
              </a:rPr>
              <a:t>/</a:t>
            </a:r>
            <a:r>
              <a:rPr lang="nb-NO" dirty="0" smtClean="0"/>
              <a:t> </a:t>
            </a:r>
            <a:endParaRPr lang="la-Latn" dirty="0"/>
          </a:p>
        </p:txBody>
      </p:sp>
      <p:pic>
        <p:nvPicPr>
          <p:cNvPr id="3" name="Plassholder for innhold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7" y="548680"/>
            <a:ext cx="7924973" cy="4896544"/>
          </a:xfrm>
        </p:spPr>
      </p:pic>
    </p:spTree>
    <p:extLst>
      <p:ext uri="{BB962C8B-B14F-4D97-AF65-F5344CB8AC3E}">
        <p14:creationId xmlns:p14="http://schemas.microsoft.com/office/powerpoint/2010/main" val="29212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5877512"/>
            <a:ext cx="96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1497767" y="5525494"/>
            <a:ext cx="708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a-Latn" dirty="0">
                <a:hlinkClick r:id="rId3"/>
              </a:rPr>
              <a:t>http://</a:t>
            </a:r>
            <a:r>
              <a:rPr lang="la-Latn" dirty="0" smtClean="0">
                <a:hlinkClick r:id="rId3"/>
              </a:rPr>
              <a:t>asociacionvazquezmontalban.blogspot.no/p/inicio.html</a:t>
            </a:r>
            <a:r>
              <a:rPr lang="nb-NO" dirty="0" smtClean="0"/>
              <a:t> </a:t>
            </a:r>
            <a:endParaRPr lang="la-Latn" dirty="0"/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76672"/>
            <a:ext cx="8011923" cy="4608512"/>
          </a:xfrm>
        </p:spPr>
      </p:pic>
    </p:spTree>
    <p:extLst>
      <p:ext uri="{BB962C8B-B14F-4D97-AF65-F5344CB8AC3E}">
        <p14:creationId xmlns:p14="http://schemas.microsoft.com/office/powerpoint/2010/main" val="32307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5877512"/>
            <a:ext cx="96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899592" y="6121957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a-Latn" dirty="0">
                <a:hlinkClick r:id="rId3"/>
              </a:rPr>
              <a:t>https://manoloenelaula.wordpress.com</a:t>
            </a:r>
            <a:r>
              <a:rPr lang="la-Latn" dirty="0" smtClean="0">
                <a:hlinkClick r:id="rId3"/>
              </a:rPr>
              <a:t>/</a:t>
            </a:r>
            <a:r>
              <a:rPr lang="nb-NO" dirty="0" smtClean="0"/>
              <a:t> </a:t>
            </a:r>
            <a:endParaRPr lang="la-Latn" dirty="0"/>
          </a:p>
        </p:txBody>
      </p:sp>
      <p:pic>
        <p:nvPicPr>
          <p:cNvPr id="3" name="Plassholder for innhold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7971432" cy="5256585"/>
          </a:xfrm>
        </p:spPr>
      </p:pic>
    </p:spTree>
    <p:extLst>
      <p:ext uri="{BB962C8B-B14F-4D97-AF65-F5344CB8AC3E}">
        <p14:creationId xmlns:p14="http://schemas.microsoft.com/office/powerpoint/2010/main" val="16541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5877512"/>
            <a:ext cx="96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899592" y="6121957"/>
            <a:ext cx="3868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3"/>
              </a:rPr>
              <a:t>https://elemvm.wordpress.com</a:t>
            </a:r>
            <a:r>
              <a:rPr lang="nb-NO" dirty="0" smtClean="0">
                <a:hlinkClick r:id="rId3"/>
              </a:rPr>
              <a:t>/</a:t>
            </a:r>
            <a:r>
              <a:rPr lang="nb-NO" dirty="0" smtClean="0"/>
              <a:t>  </a:t>
            </a:r>
            <a:endParaRPr lang="la-Latn" dirty="0"/>
          </a:p>
        </p:txBody>
      </p:sp>
      <p:pic>
        <p:nvPicPr>
          <p:cNvPr id="5" name="Plassholder for innhold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1"/>
            <a:ext cx="7704856" cy="5400841"/>
          </a:xfrm>
        </p:spPr>
      </p:pic>
    </p:spTree>
    <p:extLst>
      <p:ext uri="{BB962C8B-B14F-4D97-AF65-F5344CB8AC3E}">
        <p14:creationId xmlns:p14="http://schemas.microsoft.com/office/powerpoint/2010/main" val="4123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5877512"/>
            <a:ext cx="96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681"/>
            <a:ext cx="7704856" cy="4691512"/>
          </a:xfrm>
        </p:spPr>
      </p:pic>
      <p:sp>
        <p:nvSpPr>
          <p:cNvPr id="7" name="TekstSylinder 6"/>
          <p:cNvSpPr txBox="1"/>
          <p:nvPr/>
        </p:nvSpPr>
        <p:spPr>
          <a:xfrm>
            <a:off x="467544" y="547740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Impact" panose="020B0806030902050204" pitchFamily="34" charset="0"/>
              </a:rPr>
              <a:t>Muchas</a:t>
            </a:r>
            <a:r>
              <a:rPr lang="nb-NO" dirty="0" smtClean="0">
                <a:latin typeface="Impact" panose="020B0806030902050204" pitchFamily="34" charset="0"/>
              </a:rPr>
              <a:t> </a:t>
            </a:r>
            <a:r>
              <a:rPr lang="nb-NO" dirty="0" err="1" smtClean="0">
                <a:latin typeface="Impact" panose="020B0806030902050204" pitchFamily="34" charset="0"/>
              </a:rPr>
              <a:t>gracias</a:t>
            </a:r>
            <a:r>
              <a:rPr lang="nb-NO" dirty="0" smtClean="0">
                <a:latin typeface="Impact" panose="020B0806030902050204" pitchFamily="34" charset="0"/>
              </a:rPr>
              <a:t> por su </a:t>
            </a:r>
            <a:r>
              <a:rPr lang="nb-NO" dirty="0" err="1" smtClean="0">
                <a:latin typeface="Impact" panose="020B0806030902050204" pitchFamily="34" charset="0"/>
              </a:rPr>
              <a:t>atención</a:t>
            </a:r>
            <a:r>
              <a:rPr lang="nb-NO" dirty="0" smtClean="0">
                <a:latin typeface="Impact" panose="020B0806030902050204" pitchFamily="34" charset="0"/>
              </a:rPr>
              <a:t> y </a:t>
            </a:r>
            <a:r>
              <a:rPr lang="la-Latn" dirty="0" smtClean="0">
                <a:latin typeface="Impact" panose="020B0806030902050204" pitchFamily="34" charset="0"/>
              </a:rPr>
              <a:t>¡</a:t>
            </a:r>
            <a:r>
              <a:rPr lang="nb-NO" dirty="0" err="1" smtClean="0">
                <a:latin typeface="Impact" panose="020B0806030902050204" pitchFamily="34" charset="0"/>
              </a:rPr>
              <a:t>no</a:t>
            </a:r>
            <a:r>
              <a:rPr lang="nb-NO" dirty="0" smtClean="0">
                <a:latin typeface="Impact" panose="020B0806030902050204" pitchFamily="34" charset="0"/>
              </a:rPr>
              <a:t> se </a:t>
            </a:r>
            <a:r>
              <a:rPr lang="nb-NO" dirty="0" err="1" smtClean="0">
                <a:latin typeface="Impact" panose="020B0806030902050204" pitchFamily="34" charset="0"/>
              </a:rPr>
              <a:t>olviden</a:t>
            </a:r>
            <a:r>
              <a:rPr lang="nb-NO" dirty="0" smtClean="0">
                <a:latin typeface="Impact" panose="020B0806030902050204" pitchFamily="34" charset="0"/>
              </a:rPr>
              <a:t> de los </a:t>
            </a:r>
            <a:r>
              <a:rPr lang="nb-NO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bibliotecarios</a:t>
            </a:r>
            <a:r>
              <a:rPr lang="nb-NO" dirty="0" smtClean="0">
                <a:latin typeface="Impact" panose="020B0806030902050204" pitchFamily="34" charset="0"/>
              </a:rPr>
              <a:t>! </a:t>
            </a:r>
            <a:endParaRPr lang="la-Latn" dirty="0"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60" y="6020849"/>
            <a:ext cx="625252" cy="6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65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Tic y Literatura: Tres sitios de apoyo a la enseñanza de ELE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Jose Maria Izquierdo</cp:lastModifiedBy>
  <cp:revision>183</cp:revision>
  <cp:lastPrinted>2014-10-13T09:12:01Z</cp:lastPrinted>
  <dcterms:created xsi:type="dcterms:W3CDTF">2010-06-16T11:40:47Z</dcterms:created>
  <dcterms:modified xsi:type="dcterms:W3CDTF">2016-07-06T05:22:31Z</dcterms:modified>
</cp:coreProperties>
</file>